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6858000" cy="9144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272" y="-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B546-FE85-4199-8448-7CF38342E3DD}" type="datetimeFigureOut">
              <a:rPr kumimoji="1" lang="ja-JP" altLang="en-US" smtClean="0"/>
              <a:pPr/>
              <a:t>2015/3/3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49D0-FB0D-459C-AE6E-24D52A79E0A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B546-FE85-4199-8448-7CF38342E3DD}" type="datetimeFigureOut">
              <a:rPr kumimoji="1" lang="ja-JP" altLang="en-US" smtClean="0"/>
              <a:pPr/>
              <a:t>2015/3/3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49D0-FB0D-459C-AE6E-24D52A79E0A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B546-FE85-4199-8448-7CF38342E3DD}" type="datetimeFigureOut">
              <a:rPr kumimoji="1" lang="ja-JP" altLang="en-US" smtClean="0"/>
              <a:pPr/>
              <a:t>2015/3/3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49D0-FB0D-459C-AE6E-24D52A79E0A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B546-FE85-4199-8448-7CF38342E3DD}" type="datetimeFigureOut">
              <a:rPr kumimoji="1" lang="ja-JP" altLang="en-US" smtClean="0"/>
              <a:pPr/>
              <a:t>2015/3/3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49D0-FB0D-459C-AE6E-24D52A79E0A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B546-FE85-4199-8448-7CF38342E3DD}" type="datetimeFigureOut">
              <a:rPr kumimoji="1" lang="ja-JP" altLang="en-US" smtClean="0"/>
              <a:pPr/>
              <a:t>2015/3/3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49D0-FB0D-459C-AE6E-24D52A79E0A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B546-FE85-4199-8448-7CF38342E3DD}" type="datetimeFigureOut">
              <a:rPr kumimoji="1" lang="ja-JP" altLang="en-US" smtClean="0"/>
              <a:pPr/>
              <a:t>2015/3/3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49D0-FB0D-459C-AE6E-24D52A79E0A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B546-FE85-4199-8448-7CF38342E3DD}" type="datetimeFigureOut">
              <a:rPr kumimoji="1" lang="ja-JP" altLang="en-US" smtClean="0"/>
              <a:pPr/>
              <a:t>2015/3/3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49D0-FB0D-459C-AE6E-24D52A79E0A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B546-FE85-4199-8448-7CF38342E3DD}" type="datetimeFigureOut">
              <a:rPr kumimoji="1" lang="ja-JP" altLang="en-US" smtClean="0"/>
              <a:pPr/>
              <a:t>2015/3/3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49D0-FB0D-459C-AE6E-24D52A79E0A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B546-FE85-4199-8448-7CF38342E3DD}" type="datetimeFigureOut">
              <a:rPr kumimoji="1" lang="ja-JP" altLang="en-US" smtClean="0"/>
              <a:pPr/>
              <a:t>2015/3/3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49D0-FB0D-459C-AE6E-24D52A79E0A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B546-FE85-4199-8448-7CF38342E3DD}" type="datetimeFigureOut">
              <a:rPr kumimoji="1" lang="ja-JP" altLang="en-US" smtClean="0"/>
              <a:pPr/>
              <a:t>2015/3/3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49D0-FB0D-459C-AE6E-24D52A79E0A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B546-FE85-4199-8448-7CF38342E3DD}" type="datetimeFigureOut">
              <a:rPr kumimoji="1" lang="ja-JP" altLang="en-US" smtClean="0"/>
              <a:pPr/>
              <a:t>2015/3/3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49D0-FB0D-459C-AE6E-24D52A79E0A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6B546-FE85-4199-8448-7CF38342E3DD}" type="datetimeFigureOut">
              <a:rPr kumimoji="1" lang="ja-JP" altLang="en-US" smtClean="0"/>
              <a:pPr/>
              <a:t>2015/3/3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B49D0-FB0D-459C-AE6E-24D52A79E0A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764704" y="0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err="1" smtClean="0"/>
              <a:t>もともと</a:t>
            </a:r>
            <a:r>
              <a:rPr kumimoji="1" lang="ja-JP" altLang="en-US" sz="2000" b="1" dirty="0" smtClean="0"/>
              <a:t>を問いかけて　　　　　　　　　　　　　　　桐ヶ丘特別支援学校　北嶋　淳　先生</a:t>
            </a:r>
            <a:endParaRPr kumimoji="1" lang="ja-JP" altLang="en-US" sz="2000" b="1" dirty="0"/>
          </a:p>
        </p:txBody>
      </p:sp>
      <p:pic>
        <p:nvPicPr>
          <p:cNvPr id="9" name="図 8" descr="DSCN3125_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8720" y="4860032"/>
            <a:ext cx="5184576" cy="3888432"/>
          </a:xfrm>
          <a:prstGeom prst="rect">
            <a:avLst/>
          </a:prstGeom>
        </p:spPr>
      </p:pic>
      <p:pic>
        <p:nvPicPr>
          <p:cNvPr id="10" name="図 9" descr="DSCN3127_N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8720" y="755576"/>
            <a:ext cx="5184576" cy="38884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N31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696" y="4788024"/>
            <a:ext cx="5373216" cy="4029912"/>
          </a:xfrm>
          <a:prstGeom prst="rect">
            <a:avLst/>
          </a:prstGeom>
        </p:spPr>
      </p:pic>
      <p:pic>
        <p:nvPicPr>
          <p:cNvPr id="3" name="図 2" descr="DSCN31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704" y="467544"/>
            <a:ext cx="5328592" cy="39964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60648" y="251520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/>
              <a:t>地域で暮らし続けて行く支援について　　　　　　　　　　　　　　　全国手をつなぐ育成会連合会　田中正博　統括</a:t>
            </a:r>
            <a:endParaRPr kumimoji="1" lang="ja-JP" altLang="en-US" b="1" dirty="0"/>
          </a:p>
        </p:txBody>
      </p:sp>
      <p:pic>
        <p:nvPicPr>
          <p:cNvPr id="6" name="図 5" descr="DSCN3144_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0728" y="899592"/>
            <a:ext cx="5088565" cy="3816424"/>
          </a:xfrm>
          <a:prstGeom prst="rect">
            <a:avLst/>
          </a:prstGeom>
        </p:spPr>
      </p:pic>
      <p:pic>
        <p:nvPicPr>
          <p:cNvPr id="7" name="図 6" descr="DSCN3146_N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8720" y="4932040"/>
            <a:ext cx="5328592" cy="39964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11</Words>
  <Application>Microsoft Office PowerPoint</Application>
  <PresentationFormat>画面に合わせる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4" baseType="lpstr">
      <vt:lpstr>Office テーマ</vt:lpstr>
      <vt:lpstr>スライド 1</vt:lpstr>
      <vt:lpstr>スライド 2</vt:lpstr>
      <vt:lpstr>スライド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ikuseikai</dc:creator>
  <cp:lastModifiedBy>ikuseikai</cp:lastModifiedBy>
  <cp:revision>6</cp:revision>
  <dcterms:created xsi:type="dcterms:W3CDTF">2015-03-03T00:22:53Z</dcterms:created>
  <dcterms:modified xsi:type="dcterms:W3CDTF">2015-03-03T01:20:32Z</dcterms:modified>
</cp:coreProperties>
</file>