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diagrams/drawing3.xml" ContentType="application/vnd.ms-office.drawingml.diagramDrawing+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notesSlides/notesSlide13.xml" ContentType="application/vnd.openxmlformats-officedocument.presentationml.notesSlide+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diagrams/drawing8.xml" ContentType="application/vnd.ms-office.drawingml.diagramDrawing+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drawing9.xml" ContentType="application/vnd.ms-office.drawingml.diagramDrawing+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diagrams/quickStyle1.xml" ContentType="application/vnd.openxmlformats-officedocument.drawingml.diagramStyle+xml"/>
  <Override PartName="/ppt/diagrams/layout8.xml" ContentType="application/vnd.openxmlformats-officedocument.drawingml.diagramLayout+xml"/>
  <Override PartName="/ppt/notesSlides/notesSlide37.xml" ContentType="application/vnd.openxmlformats-officedocument.presentationml.notes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data5.xml" ContentType="application/vnd.openxmlformats-officedocument.drawingml.diagramData+xml"/>
  <Override PartName="/ppt/notesSlides/notesSlide11.xml" ContentType="application/vnd.openxmlformats-officedocument.presentationml.notesSlide+xml"/>
  <Override PartName="/ppt/diagrams/colors7.xml" ContentType="application/vnd.openxmlformats-officedocument.drawingml.diagramColors+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handoutMasterIdLst>
    <p:handoutMasterId r:id="rId78"/>
  </p:handoutMasterIdLst>
  <p:sldIdLst>
    <p:sldId id="256" r:id="rId2"/>
    <p:sldId id="662" r:id="rId3"/>
    <p:sldId id="696" r:id="rId4"/>
    <p:sldId id="665" r:id="rId5"/>
    <p:sldId id="602" r:id="rId6"/>
    <p:sldId id="603" r:id="rId7"/>
    <p:sldId id="604" r:id="rId8"/>
    <p:sldId id="605" r:id="rId9"/>
    <p:sldId id="655" r:id="rId10"/>
    <p:sldId id="656" r:id="rId11"/>
    <p:sldId id="611" r:id="rId12"/>
    <p:sldId id="612" r:id="rId13"/>
    <p:sldId id="615" r:id="rId14"/>
    <p:sldId id="616" r:id="rId15"/>
    <p:sldId id="658" r:id="rId16"/>
    <p:sldId id="672" r:id="rId17"/>
    <p:sldId id="674" r:id="rId18"/>
    <p:sldId id="675" r:id="rId19"/>
    <p:sldId id="677" r:id="rId20"/>
    <p:sldId id="678" r:id="rId21"/>
    <p:sldId id="679" r:id="rId22"/>
    <p:sldId id="618" r:id="rId23"/>
    <p:sldId id="619" r:id="rId24"/>
    <p:sldId id="695" r:id="rId25"/>
    <p:sldId id="621" r:id="rId26"/>
    <p:sldId id="622" r:id="rId27"/>
    <p:sldId id="623" r:id="rId28"/>
    <p:sldId id="660" r:id="rId29"/>
    <p:sldId id="661" r:id="rId30"/>
    <p:sldId id="690" r:id="rId31"/>
    <p:sldId id="626" r:id="rId32"/>
    <p:sldId id="627" r:id="rId33"/>
    <p:sldId id="628" r:id="rId34"/>
    <p:sldId id="629" r:id="rId35"/>
    <p:sldId id="630" r:id="rId36"/>
    <p:sldId id="691" r:id="rId37"/>
    <p:sldId id="692" r:id="rId38"/>
    <p:sldId id="706" r:id="rId39"/>
    <p:sldId id="707" r:id="rId40"/>
    <p:sldId id="508" r:id="rId41"/>
    <p:sldId id="708" r:id="rId42"/>
    <p:sldId id="709" r:id="rId43"/>
    <p:sldId id="710" r:id="rId44"/>
    <p:sldId id="711" r:id="rId45"/>
    <p:sldId id="712" r:id="rId46"/>
    <p:sldId id="713" r:id="rId47"/>
    <p:sldId id="714" r:id="rId48"/>
    <p:sldId id="715" r:id="rId49"/>
    <p:sldId id="716" r:id="rId50"/>
    <p:sldId id="717" r:id="rId51"/>
    <p:sldId id="718" r:id="rId52"/>
    <p:sldId id="723" r:id="rId53"/>
    <p:sldId id="727" r:id="rId54"/>
    <p:sldId id="728" r:id="rId55"/>
    <p:sldId id="729" r:id="rId56"/>
    <p:sldId id="730" r:id="rId57"/>
    <p:sldId id="731" r:id="rId58"/>
    <p:sldId id="732" r:id="rId59"/>
    <p:sldId id="733" r:id="rId60"/>
    <p:sldId id="734" r:id="rId61"/>
    <p:sldId id="735" r:id="rId62"/>
    <p:sldId id="736" r:id="rId63"/>
    <p:sldId id="737" r:id="rId64"/>
    <p:sldId id="738" r:id="rId65"/>
    <p:sldId id="739" r:id="rId66"/>
    <p:sldId id="740" r:id="rId67"/>
    <p:sldId id="741" r:id="rId68"/>
    <p:sldId id="742" r:id="rId69"/>
    <p:sldId id="318" r:id="rId70"/>
    <p:sldId id="268" r:id="rId71"/>
    <p:sldId id="271" r:id="rId72"/>
    <p:sldId id="481" r:id="rId73"/>
    <p:sldId id="482" r:id="rId74"/>
    <p:sldId id="483" r:id="rId75"/>
    <p:sldId id="484" r:id="rId76"/>
  </p:sldIdLst>
  <p:sldSz cx="9144000" cy="6858000" type="screen4x3"/>
  <p:notesSz cx="6735763" cy="9866313"/>
  <p:defaultTex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CC"/>
    <a:srgbClr val="FF0000"/>
    <a:srgbClr val="003300"/>
    <a:srgbClr val="CC3300"/>
    <a:srgbClr val="FFFF00"/>
    <a:srgbClr val="00FF00"/>
    <a:srgbClr val="99663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585" autoAdjust="0"/>
  </p:normalViewPr>
  <p:slideViewPr>
    <p:cSldViewPr>
      <p:cViewPr varScale="1">
        <p:scale>
          <a:sx n="78" d="100"/>
          <a:sy n="78" d="100"/>
        </p:scale>
        <p:origin x="-274"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1F5FE0-C4B4-417B-A9BD-3066F7971F79}" type="doc">
      <dgm:prSet loTypeId="urn:microsoft.com/office/officeart/2005/8/layout/chevron2" loCatId="process" qsTypeId="urn:microsoft.com/office/officeart/2005/8/quickstyle/simple1" qsCatId="simple" csTypeId="urn:microsoft.com/office/officeart/2005/8/colors/accent2_3" csCatId="accent2" phldr="1"/>
      <dgm:spPr/>
      <dgm:t>
        <a:bodyPr/>
        <a:lstStyle/>
        <a:p>
          <a:endParaRPr kumimoji="1" lang="ja-JP" altLang="en-US"/>
        </a:p>
      </dgm:t>
    </dgm:pt>
    <dgm:pt modelId="{2FC52FFC-738F-4D8C-B87F-B76793CD3A5D}">
      <dgm:prSet phldrT="[テキスト]"/>
      <dgm:spPr/>
      <dgm:t>
        <a:bodyPr/>
        <a:lstStyle/>
        <a:p>
          <a:r>
            <a:rPr kumimoji="1" lang="ja-JP" altLang="en-US" b="1" smtClean="0"/>
            <a:t>自立支援法</a:t>
          </a:r>
          <a:endParaRPr kumimoji="1" lang="ja-JP" altLang="en-US" b="1" dirty="0"/>
        </a:p>
      </dgm:t>
    </dgm:pt>
    <dgm:pt modelId="{5C536DA6-9BA5-4BC6-89AA-DCD9756A0360}" type="parTrans" cxnId="{BB29AD6C-C197-420D-92F3-B3C37CF8BE14}">
      <dgm:prSet/>
      <dgm:spPr/>
      <dgm:t>
        <a:bodyPr/>
        <a:lstStyle/>
        <a:p>
          <a:endParaRPr kumimoji="1" lang="ja-JP" altLang="en-US"/>
        </a:p>
      </dgm:t>
    </dgm:pt>
    <dgm:pt modelId="{9903D758-B908-4B33-A000-7074F2CE92C8}" type="sibTrans" cxnId="{BB29AD6C-C197-420D-92F3-B3C37CF8BE14}">
      <dgm:prSet/>
      <dgm:spPr/>
      <dgm:t>
        <a:bodyPr/>
        <a:lstStyle/>
        <a:p>
          <a:endParaRPr kumimoji="1" lang="ja-JP" altLang="en-US"/>
        </a:p>
      </dgm:t>
    </dgm:pt>
    <dgm:pt modelId="{91C0B36D-18F1-4C73-B8DE-27B22194E372}">
      <dgm:prSet phldrT="[テキスト]" custT="1"/>
      <dgm:spPr/>
      <dgm:t>
        <a:bodyPr/>
        <a:lstStyle/>
        <a:p>
          <a:r>
            <a:rPr kumimoji="1" lang="ja-JP" altLang="en-US" sz="4000" dirty="0" smtClean="0"/>
            <a:t>障害者自立支援法</a:t>
          </a:r>
          <a:endParaRPr kumimoji="1" lang="ja-JP" altLang="en-US" sz="4000" dirty="0"/>
        </a:p>
      </dgm:t>
    </dgm:pt>
    <dgm:pt modelId="{05858E23-758F-4717-A5DD-397B643FFE71}" type="parTrans" cxnId="{44F5D85E-0833-4C7E-9728-4182954858CB}">
      <dgm:prSet/>
      <dgm:spPr/>
      <dgm:t>
        <a:bodyPr/>
        <a:lstStyle/>
        <a:p>
          <a:endParaRPr kumimoji="1" lang="ja-JP" altLang="en-US"/>
        </a:p>
      </dgm:t>
    </dgm:pt>
    <dgm:pt modelId="{A6DECD69-E49C-44F6-8073-8A9571B25967}" type="sibTrans" cxnId="{44F5D85E-0833-4C7E-9728-4182954858CB}">
      <dgm:prSet/>
      <dgm:spPr/>
      <dgm:t>
        <a:bodyPr/>
        <a:lstStyle/>
        <a:p>
          <a:endParaRPr kumimoji="1" lang="ja-JP" altLang="en-US"/>
        </a:p>
      </dgm:t>
    </dgm:pt>
    <dgm:pt modelId="{5F8B75FD-5547-440C-9C8A-3D5D5C48E012}">
      <dgm:prSet phldrT="[テキスト]" custT="1"/>
      <dgm:spPr/>
      <dgm:t>
        <a:bodyPr/>
        <a:lstStyle/>
        <a:p>
          <a:r>
            <a:rPr kumimoji="1" lang="ja-JP" altLang="en-US" sz="2000" b="1" smtClean="0"/>
            <a:t>つなぎ法</a:t>
          </a:r>
          <a:endParaRPr kumimoji="1" lang="ja-JP" altLang="en-US" sz="2000" b="1" dirty="0"/>
        </a:p>
      </dgm:t>
    </dgm:pt>
    <dgm:pt modelId="{8365053B-0EEA-40B9-8EEA-248CC7C55786}" type="parTrans" cxnId="{D6863996-F648-4A99-912C-E564A7E70349}">
      <dgm:prSet/>
      <dgm:spPr/>
      <dgm:t>
        <a:bodyPr/>
        <a:lstStyle/>
        <a:p>
          <a:endParaRPr kumimoji="1" lang="ja-JP" altLang="en-US"/>
        </a:p>
      </dgm:t>
    </dgm:pt>
    <dgm:pt modelId="{4F955AFA-63D8-41A4-83C1-BD69C575307B}" type="sibTrans" cxnId="{D6863996-F648-4A99-912C-E564A7E70349}">
      <dgm:prSet/>
      <dgm:spPr/>
      <dgm:t>
        <a:bodyPr/>
        <a:lstStyle/>
        <a:p>
          <a:endParaRPr kumimoji="1" lang="ja-JP" altLang="en-US"/>
        </a:p>
      </dgm:t>
    </dgm:pt>
    <dgm:pt modelId="{99E01DD8-E9AE-4D42-B793-3ED910D17889}">
      <dgm:prSet phldrT="[テキスト]" custT="1"/>
      <dgm:spPr/>
      <dgm:t>
        <a:bodyPr/>
        <a:lstStyle/>
        <a:p>
          <a:r>
            <a:rPr kumimoji="1" lang="ja-JP" altLang="en-US" sz="4000" dirty="0" smtClean="0">
              <a:solidFill>
                <a:srgbClr val="FF0000"/>
              </a:solidFill>
            </a:rPr>
            <a:t>自立支援法と同じ</a:t>
          </a:r>
          <a:endParaRPr kumimoji="1" lang="ja-JP" altLang="en-US" sz="4000" dirty="0">
            <a:solidFill>
              <a:srgbClr val="FF0000"/>
            </a:solidFill>
          </a:endParaRPr>
        </a:p>
      </dgm:t>
    </dgm:pt>
    <dgm:pt modelId="{33BA5FC3-0C80-4B3E-A5E0-3FA8F8DE9294}" type="parTrans" cxnId="{8828BF98-5AF8-4672-9DCB-C5B60A753665}">
      <dgm:prSet/>
      <dgm:spPr/>
      <dgm:t>
        <a:bodyPr/>
        <a:lstStyle/>
        <a:p>
          <a:endParaRPr kumimoji="1" lang="ja-JP" altLang="en-US"/>
        </a:p>
      </dgm:t>
    </dgm:pt>
    <dgm:pt modelId="{E67705B3-9809-4476-AB39-0E3AB4D976E0}" type="sibTrans" cxnId="{8828BF98-5AF8-4672-9DCB-C5B60A753665}">
      <dgm:prSet/>
      <dgm:spPr/>
      <dgm:t>
        <a:bodyPr/>
        <a:lstStyle/>
        <a:p>
          <a:endParaRPr kumimoji="1" lang="ja-JP" altLang="en-US"/>
        </a:p>
      </dgm:t>
    </dgm:pt>
    <dgm:pt modelId="{826C448B-C8E3-44C9-B612-8E9EC826E6C5}">
      <dgm:prSet phldrT="[テキスト]"/>
      <dgm:spPr/>
      <dgm:t>
        <a:bodyPr/>
        <a:lstStyle/>
        <a:p>
          <a:r>
            <a:rPr kumimoji="1" lang="ja-JP" altLang="en-US" b="1" smtClean="0"/>
            <a:t>総合支援法</a:t>
          </a:r>
          <a:endParaRPr kumimoji="1" lang="ja-JP" altLang="en-US" b="1" dirty="0"/>
        </a:p>
      </dgm:t>
    </dgm:pt>
    <dgm:pt modelId="{2BFB523F-7BAA-4400-A0C9-8088281649F5}" type="parTrans" cxnId="{7ACF2A53-DAF5-4236-B381-0454492124CD}">
      <dgm:prSet/>
      <dgm:spPr/>
      <dgm:t>
        <a:bodyPr/>
        <a:lstStyle/>
        <a:p>
          <a:endParaRPr kumimoji="1" lang="ja-JP" altLang="en-US"/>
        </a:p>
      </dgm:t>
    </dgm:pt>
    <dgm:pt modelId="{A75DCC67-C4F5-46F8-B1E4-710560CCD3A4}" type="sibTrans" cxnId="{7ACF2A53-DAF5-4236-B381-0454492124CD}">
      <dgm:prSet/>
      <dgm:spPr/>
      <dgm:t>
        <a:bodyPr/>
        <a:lstStyle/>
        <a:p>
          <a:endParaRPr kumimoji="1" lang="ja-JP" altLang="en-US"/>
        </a:p>
      </dgm:t>
    </dgm:pt>
    <dgm:pt modelId="{883AE335-8548-40B0-BDEB-FA5E0DC07370}">
      <dgm:prSet/>
      <dgm:spPr/>
      <dgm:t>
        <a:bodyPr/>
        <a:lstStyle/>
        <a:p>
          <a:r>
            <a:rPr kumimoji="1" lang="ja-JP" altLang="en-US" dirty="0" smtClean="0">
              <a:solidFill>
                <a:schemeClr val="tx1"/>
              </a:solidFill>
            </a:rPr>
            <a:t>障害者の日常生活及び社会生活を総合的に支援するための法律（障害者総合支援法）</a:t>
          </a:r>
          <a:endParaRPr kumimoji="1" lang="ja-JP" altLang="en-US" dirty="0">
            <a:solidFill>
              <a:schemeClr val="tx1"/>
            </a:solidFill>
          </a:endParaRPr>
        </a:p>
      </dgm:t>
    </dgm:pt>
    <dgm:pt modelId="{393E356E-D111-45C0-9F6B-AD21E2583BD0}" type="parTrans" cxnId="{FB7BE57F-B37D-4B56-918F-7A8775403FC5}">
      <dgm:prSet/>
      <dgm:spPr/>
      <dgm:t>
        <a:bodyPr/>
        <a:lstStyle/>
        <a:p>
          <a:endParaRPr kumimoji="1" lang="ja-JP" altLang="en-US"/>
        </a:p>
      </dgm:t>
    </dgm:pt>
    <dgm:pt modelId="{877E4F93-36B6-402A-AB6A-E038F1F22844}" type="sibTrans" cxnId="{FB7BE57F-B37D-4B56-918F-7A8775403FC5}">
      <dgm:prSet/>
      <dgm:spPr/>
      <dgm:t>
        <a:bodyPr/>
        <a:lstStyle/>
        <a:p>
          <a:endParaRPr kumimoji="1" lang="ja-JP" altLang="en-US"/>
        </a:p>
      </dgm:t>
    </dgm:pt>
    <dgm:pt modelId="{D4B70406-9540-43C2-A5EF-89023781B9A9}" type="pres">
      <dgm:prSet presAssocID="{081F5FE0-C4B4-417B-A9BD-3066F7971F79}" presName="linearFlow" presStyleCnt="0">
        <dgm:presLayoutVars>
          <dgm:dir/>
          <dgm:animLvl val="lvl"/>
          <dgm:resizeHandles val="exact"/>
        </dgm:presLayoutVars>
      </dgm:prSet>
      <dgm:spPr/>
      <dgm:t>
        <a:bodyPr/>
        <a:lstStyle/>
        <a:p>
          <a:endParaRPr kumimoji="1" lang="ja-JP" altLang="en-US"/>
        </a:p>
      </dgm:t>
    </dgm:pt>
    <dgm:pt modelId="{804549BB-46C9-4216-9656-9FCFD9862A6F}" type="pres">
      <dgm:prSet presAssocID="{2FC52FFC-738F-4D8C-B87F-B76793CD3A5D}" presName="composite" presStyleCnt="0"/>
      <dgm:spPr/>
    </dgm:pt>
    <dgm:pt modelId="{75CB0E91-D2FC-493C-AB3C-10EB49D566B9}" type="pres">
      <dgm:prSet presAssocID="{2FC52FFC-738F-4D8C-B87F-B76793CD3A5D}" presName="parentText" presStyleLbl="alignNode1" presStyleIdx="0" presStyleCnt="3">
        <dgm:presLayoutVars>
          <dgm:chMax val="1"/>
          <dgm:bulletEnabled val="1"/>
        </dgm:presLayoutVars>
      </dgm:prSet>
      <dgm:spPr/>
      <dgm:t>
        <a:bodyPr/>
        <a:lstStyle/>
        <a:p>
          <a:endParaRPr kumimoji="1" lang="ja-JP" altLang="en-US"/>
        </a:p>
      </dgm:t>
    </dgm:pt>
    <dgm:pt modelId="{CA5218F8-C7CD-4A78-B348-A15DBA4E885E}" type="pres">
      <dgm:prSet presAssocID="{2FC52FFC-738F-4D8C-B87F-B76793CD3A5D}" presName="descendantText" presStyleLbl="alignAcc1" presStyleIdx="0" presStyleCnt="3">
        <dgm:presLayoutVars>
          <dgm:bulletEnabled val="1"/>
        </dgm:presLayoutVars>
      </dgm:prSet>
      <dgm:spPr/>
      <dgm:t>
        <a:bodyPr/>
        <a:lstStyle/>
        <a:p>
          <a:endParaRPr kumimoji="1" lang="ja-JP" altLang="en-US"/>
        </a:p>
      </dgm:t>
    </dgm:pt>
    <dgm:pt modelId="{846C973B-FC26-4692-B62F-50A8C3BBE51A}" type="pres">
      <dgm:prSet presAssocID="{9903D758-B908-4B33-A000-7074F2CE92C8}" presName="sp" presStyleCnt="0"/>
      <dgm:spPr/>
    </dgm:pt>
    <dgm:pt modelId="{D0B60A8E-3D8B-4AEB-B83F-826CD8FF8F9A}" type="pres">
      <dgm:prSet presAssocID="{5F8B75FD-5547-440C-9C8A-3D5D5C48E012}" presName="composite" presStyleCnt="0"/>
      <dgm:spPr/>
    </dgm:pt>
    <dgm:pt modelId="{07450773-D81A-4B8E-B170-670D08836C29}" type="pres">
      <dgm:prSet presAssocID="{5F8B75FD-5547-440C-9C8A-3D5D5C48E012}" presName="parentText" presStyleLbl="alignNode1" presStyleIdx="1" presStyleCnt="3">
        <dgm:presLayoutVars>
          <dgm:chMax val="1"/>
          <dgm:bulletEnabled val="1"/>
        </dgm:presLayoutVars>
      </dgm:prSet>
      <dgm:spPr/>
      <dgm:t>
        <a:bodyPr/>
        <a:lstStyle/>
        <a:p>
          <a:endParaRPr kumimoji="1" lang="ja-JP" altLang="en-US"/>
        </a:p>
      </dgm:t>
    </dgm:pt>
    <dgm:pt modelId="{9950EA9E-D355-4B68-9B60-720D7529DF76}" type="pres">
      <dgm:prSet presAssocID="{5F8B75FD-5547-440C-9C8A-3D5D5C48E012}" presName="descendantText" presStyleLbl="alignAcc1" presStyleIdx="1" presStyleCnt="3">
        <dgm:presLayoutVars>
          <dgm:bulletEnabled val="1"/>
        </dgm:presLayoutVars>
      </dgm:prSet>
      <dgm:spPr/>
      <dgm:t>
        <a:bodyPr/>
        <a:lstStyle/>
        <a:p>
          <a:endParaRPr kumimoji="1" lang="ja-JP" altLang="en-US"/>
        </a:p>
      </dgm:t>
    </dgm:pt>
    <dgm:pt modelId="{4467CC77-ED77-4767-BD22-57B812652E8A}" type="pres">
      <dgm:prSet presAssocID="{4F955AFA-63D8-41A4-83C1-BD69C575307B}" presName="sp" presStyleCnt="0"/>
      <dgm:spPr/>
    </dgm:pt>
    <dgm:pt modelId="{CA8B025C-1D4B-4805-9B51-6A76D7AB8950}" type="pres">
      <dgm:prSet presAssocID="{826C448B-C8E3-44C9-B612-8E9EC826E6C5}" presName="composite" presStyleCnt="0"/>
      <dgm:spPr/>
    </dgm:pt>
    <dgm:pt modelId="{3239EC53-2F5F-4553-A99A-ACB108786405}" type="pres">
      <dgm:prSet presAssocID="{826C448B-C8E3-44C9-B612-8E9EC826E6C5}" presName="parentText" presStyleLbl="alignNode1" presStyleIdx="2" presStyleCnt="3">
        <dgm:presLayoutVars>
          <dgm:chMax val="1"/>
          <dgm:bulletEnabled val="1"/>
        </dgm:presLayoutVars>
      </dgm:prSet>
      <dgm:spPr/>
      <dgm:t>
        <a:bodyPr/>
        <a:lstStyle/>
        <a:p>
          <a:endParaRPr kumimoji="1" lang="ja-JP" altLang="en-US"/>
        </a:p>
      </dgm:t>
    </dgm:pt>
    <dgm:pt modelId="{D5FD46F1-1FF1-45DF-9FB7-1E9CBD23ED9C}" type="pres">
      <dgm:prSet presAssocID="{826C448B-C8E3-44C9-B612-8E9EC826E6C5}" presName="descendantText" presStyleLbl="alignAcc1" presStyleIdx="2" presStyleCnt="3">
        <dgm:presLayoutVars>
          <dgm:bulletEnabled val="1"/>
        </dgm:presLayoutVars>
      </dgm:prSet>
      <dgm:spPr/>
      <dgm:t>
        <a:bodyPr/>
        <a:lstStyle/>
        <a:p>
          <a:endParaRPr kumimoji="1" lang="ja-JP" altLang="en-US"/>
        </a:p>
      </dgm:t>
    </dgm:pt>
  </dgm:ptLst>
  <dgm:cxnLst>
    <dgm:cxn modelId="{FB7BE57F-B37D-4B56-918F-7A8775403FC5}" srcId="{826C448B-C8E3-44C9-B612-8E9EC826E6C5}" destId="{883AE335-8548-40B0-BDEB-FA5E0DC07370}" srcOrd="0" destOrd="0" parTransId="{393E356E-D111-45C0-9F6B-AD21E2583BD0}" sibTransId="{877E4F93-36B6-402A-AB6A-E038F1F22844}"/>
    <dgm:cxn modelId="{01B840C8-715A-4C48-9D6E-36ECF7A69159}" type="presOf" srcId="{2FC52FFC-738F-4D8C-B87F-B76793CD3A5D}" destId="{75CB0E91-D2FC-493C-AB3C-10EB49D566B9}" srcOrd="0" destOrd="0" presId="urn:microsoft.com/office/officeart/2005/8/layout/chevron2"/>
    <dgm:cxn modelId="{7ACF2A53-DAF5-4236-B381-0454492124CD}" srcId="{081F5FE0-C4B4-417B-A9BD-3066F7971F79}" destId="{826C448B-C8E3-44C9-B612-8E9EC826E6C5}" srcOrd="2" destOrd="0" parTransId="{2BFB523F-7BAA-4400-A0C9-8088281649F5}" sibTransId="{A75DCC67-C4F5-46F8-B1E4-710560CCD3A4}"/>
    <dgm:cxn modelId="{68974E8A-E413-4DD4-934E-43417352AEA8}" type="presOf" srcId="{826C448B-C8E3-44C9-B612-8E9EC826E6C5}" destId="{3239EC53-2F5F-4553-A99A-ACB108786405}" srcOrd="0" destOrd="0" presId="urn:microsoft.com/office/officeart/2005/8/layout/chevron2"/>
    <dgm:cxn modelId="{293E69C0-9B9F-4631-8C77-2C7F488668BF}" type="presOf" srcId="{883AE335-8548-40B0-BDEB-FA5E0DC07370}" destId="{D5FD46F1-1FF1-45DF-9FB7-1E9CBD23ED9C}" srcOrd="0" destOrd="0" presId="urn:microsoft.com/office/officeart/2005/8/layout/chevron2"/>
    <dgm:cxn modelId="{CC686407-FA11-4719-A919-D1DABFC65EE3}" type="presOf" srcId="{5F8B75FD-5547-440C-9C8A-3D5D5C48E012}" destId="{07450773-D81A-4B8E-B170-670D08836C29}" srcOrd="0" destOrd="0" presId="urn:microsoft.com/office/officeart/2005/8/layout/chevron2"/>
    <dgm:cxn modelId="{D6863996-F648-4A99-912C-E564A7E70349}" srcId="{081F5FE0-C4B4-417B-A9BD-3066F7971F79}" destId="{5F8B75FD-5547-440C-9C8A-3D5D5C48E012}" srcOrd="1" destOrd="0" parTransId="{8365053B-0EEA-40B9-8EEA-248CC7C55786}" sibTransId="{4F955AFA-63D8-41A4-83C1-BD69C575307B}"/>
    <dgm:cxn modelId="{DA5B389C-102D-409F-A97A-15263FD74D16}" type="presOf" srcId="{91C0B36D-18F1-4C73-B8DE-27B22194E372}" destId="{CA5218F8-C7CD-4A78-B348-A15DBA4E885E}" srcOrd="0" destOrd="0" presId="urn:microsoft.com/office/officeart/2005/8/layout/chevron2"/>
    <dgm:cxn modelId="{42E04524-9B07-47A6-8B9B-A3845C16F0FD}" type="presOf" srcId="{081F5FE0-C4B4-417B-A9BD-3066F7971F79}" destId="{D4B70406-9540-43C2-A5EF-89023781B9A9}" srcOrd="0" destOrd="0" presId="urn:microsoft.com/office/officeart/2005/8/layout/chevron2"/>
    <dgm:cxn modelId="{19451EAE-E0B6-40FC-8CDB-7EE2A49DC751}" type="presOf" srcId="{99E01DD8-E9AE-4D42-B793-3ED910D17889}" destId="{9950EA9E-D355-4B68-9B60-720D7529DF76}" srcOrd="0" destOrd="0" presId="urn:microsoft.com/office/officeart/2005/8/layout/chevron2"/>
    <dgm:cxn modelId="{8828BF98-5AF8-4672-9DCB-C5B60A753665}" srcId="{5F8B75FD-5547-440C-9C8A-3D5D5C48E012}" destId="{99E01DD8-E9AE-4D42-B793-3ED910D17889}" srcOrd="0" destOrd="0" parTransId="{33BA5FC3-0C80-4B3E-A5E0-3FA8F8DE9294}" sibTransId="{E67705B3-9809-4476-AB39-0E3AB4D976E0}"/>
    <dgm:cxn modelId="{BB29AD6C-C197-420D-92F3-B3C37CF8BE14}" srcId="{081F5FE0-C4B4-417B-A9BD-3066F7971F79}" destId="{2FC52FFC-738F-4D8C-B87F-B76793CD3A5D}" srcOrd="0" destOrd="0" parTransId="{5C536DA6-9BA5-4BC6-89AA-DCD9756A0360}" sibTransId="{9903D758-B908-4B33-A000-7074F2CE92C8}"/>
    <dgm:cxn modelId="{44F5D85E-0833-4C7E-9728-4182954858CB}" srcId="{2FC52FFC-738F-4D8C-B87F-B76793CD3A5D}" destId="{91C0B36D-18F1-4C73-B8DE-27B22194E372}" srcOrd="0" destOrd="0" parTransId="{05858E23-758F-4717-A5DD-397B643FFE71}" sibTransId="{A6DECD69-E49C-44F6-8073-8A9571B25967}"/>
    <dgm:cxn modelId="{E929D0BD-3D50-4199-A074-C43275EEAFD4}" type="presParOf" srcId="{D4B70406-9540-43C2-A5EF-89023781B9A9}" destId="{804549BB-46C9-4216-9656-9FCFD9862A6F}" srcOrd="0" destOrd="0" presId="urn:microsoft.com/office/officeart/2005/8/layout/chevron2"/>
    <dgm:cxn modelId="{95618AC5-43DA-4588-B629-F2B5444589CD}" type="presParOf" srcId="{804549BB-46C9-4216-9656-9FCFD9862A6F}" destId="{75CB0E91-D2FC-493C-AB3C-10EB49D566B9}" srcOrd="0" destOrd="0" presId="urn:microsoft.com/office/officeart/2005/8/layout/chevron2"/>
    <dgm:cxn modelId="{3854C718-32BF-4901-92D2-134B62E1BC7E}" type="presParOf" srcId="{804549BB-46C9-4216-9656-9FCFD9862A6F}" destId="{CA5218F8-C7CD-4A78-B348-A15DBA4E885E}" srcOrd="1" destOrd="0" presId="urn:microsoft.com/office/officeart/2005/8/layout/chevron2"/>
    <dgm:cxn modelId="{AAEC0A54-A42D-4696-9867-731545549493}" type="presParOf" srcId="{D4B70406-9540-43C2-A5EF-89023781B9A9}" destId="{846C973B-FC26-4692-B62F-50A8C3BBE51A}" srcOrd="1" destOrd="0" presId="urn:microsoft.com/office/officeart/2005/8/layout/chevron2"/>
    <dgm:cxn modelId="{F1164FCC-C9DD-4B42-8A54-E37F5D185182}" type="presParOf" srcId="{D4B70406-9540-43C2-A5EF-89023781B9A9}" destId="{D0B60A8E-3D8B-4AEB-B83F-826CD8FF8F9A}" srcOrd="2" destOrd="0" presId="urn:microsoft.com/office/officeart/2005/8/layout/chevron2"/>
    <dgm:cxn modelId="{7C4D30F3-D200-445D-825E-CD5C28441CE1}" type="presParOf" srcId="{D0B60A8E-3D8B-4AEB-B83F-826CD8FF8F9A}" destId="{07450773-D81A-4B8E-B170-670D08836C29}" srcOrd="0" destOrd="0" presId="urn:microsoft.com/office/officeart/2005/8/layout/chevron2"/>
    <dgm:cxn modelId="{D1AAA0FF-DEE7-49AE-BC4A-7AA7F02C0CEA}" type="presParOf" srcId="{D0B60A8E-3D8B-4AEB-B83F-826CD8FF8F9A}" destId="{9950EA9E-D355-4B68-9B60-720D7529DF76}" srcOrd="1" destOrd="0" presId="urn:microsoft.com/office/officeart/2005/8/layout/chevron2"/>
    <dgm:cxn modelId="{C3B129D6-F6CF-458A-9D85-F2C90B7F5943}" type="presParOf" srcId="{D4B70406-9540-43C2-A5EF-89023781B9A9}" destId="{4467CC77-ED77-4767-BD22-57B812652E8A}" srcOrd="3" destOrd="0" presId="urn:microsoft.com/office/officeart/2005/8/layout/chevron2"/>
    <dgm:cxn modelId="{DD9D9508-1C8A-4A60-927F-A2710D673A26}" type="presParOf" srcId="{D4B70406-9540-43C2-A5EF-89023781B9A9}" destId="{CA8B025C-1D4B-4805-9B51-6A76D7AB8950}" srcOrd="4" destOrd="0" presId="urn:microsoft.com/office/officeart/2005/8/layout/chevron2"/>
    <dgm:cxn modelId="{0F3ACE30-DCA3-4A04-8A89-2CF69B8439F2}" type="presParOf" srcId="{CA8B025C-1D4B-4805-9B51-6A76D7AB8950}" destId="{3239EC53-2F5F-4553-A99A-ACB108786405}" srcOrd="0" destOrd="0" presId="urn:microsoft.com/office/officeart/2005/8/layout/chevron2"/>
    <dgm:cxn modelId="{834CBCB8-873F-43F5-BD02-3B3B112A553D}" type="presParOf" srcId="{CA8B025C-1D4B-4805-9B51-6A76D7AB8950}" destId="{D5FD46F1-1FF1-45DF-9FB7-1E9CBD23ED9C}"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1F5FE0-C4B4-417B-A9BD-3066F7971F79}" type="doc">
      <dgm:prSet loTypeId="urn:microsoft.com/office/officeart/2005/8/layout/chevron2" loCatId="process" qsTypeId="urn:microsoft.com/office/officeart/2005/8/quickstyle/simple1" qsCatId="simple" csTypeId="urn:microsoft.com/office/officeart/2005/8/colors/accent2_3" csCatId="accent2" phldr="1"/>
      <dgm:spPr/>
      <dgm:t>
        <a:bodyPr/>
        <a:lstStyle/>
        <a:p>
          <a:endParaRPr kumimoji="1" lang="ja-JP" altLang="en-US"/>
        </a:p>
      </dgm:t>
    </dgm:pt>
    <dgm:pt modelId="{2FC52FFC-738F-4D8C-B87F-B76793CD3A5D}">
      <dgm:prSet phldrT="[テキスト]"/>
      <dgm:spPr/>
      <dgm:t>
        <a:bodyPr/>
        <a:lstStyle/>
        <a:p>
          <a:r>
            <a:rPr kumimoji="1" lang="ja-JP" altLang="en-US" b="1" smtClean="0"/>
            <a:t>自立支援法</a:t>
          </a:r>
          <a:endParaRPr kumimoji="1" lang="ja-JP" altLang="en-US" b="1" dirty="0"/>
        </a:p>
      </dgm:t>
    </dgm:pt>
    <dgm:pt modelId="{5C536DA6-9BA5-4BC6-89AA-DCD9756A0360}" type="parTrans" cxnId="{BB29AD6C-C197-420D-92F3-B3C37CF8BE14}">
      <dgm:prSet/>
      <dgm:spPr/>
      <dgm:t>
        <a:bodyPr/>
        <a:lstStyle/>
        <a:p>
          <a:endParaRPr kumimoji="1" lang="ja-JP" altLang="en-US"/>
        </a:p>
      </dgm:t>
    </dgm:pt>
    <dgm:pt modelId="{9903D758-B908-4B33-A000-7074F2CE92C8}" type="sibTrans" cxnId="{BB29AD6C-C197-420D-92F3-B3C37CF8BE14}">
      <dgm:prSet/>
      <dgm:spPr/>
      <dgm:t>
        <a:bodyPr/>
        <a:lstStyle/>
        <a:p>
          <a:endParaRPr kumimoji="1" lang="ja-JP" altLang="en-US"/>
        </a:p>
      </dgm:t>
    </dgm:pt>
    <dgm:pt modelId="{91C0B36D-18F1-4C73-B8DE-27B22194E372}">
      <dgm:prSet phldrT="[テキスト]"/>
      <dgm:spPr/>
      <dgm:t>
        <a:bodyPr/>
        <a:lstStyle/>
        <a:p>
          <a:r>
            <a:rPr lang="ja-JP" dirty="0" smtClean="0"/>
            <a:t>法の目的規定はあるが、理念規定な</a:t>
          </a:r>
          <a:r>
            <a:rPr lang="ja-JP" altLang="en-US" dirty="0" smtClean="0"/>
            <a:t>し</a:t>
          </a:r>
          <a:endParaRPr kumimoji="1" lang="ja-JP" altLang="en-US" dirty="0"/>
        </a:p>
      </dgm:t>
    </dgm:pt>
    <dgm:pt modelId="{05858E23-758F-4717-A5DD-397B643FFE71}" type="parTrans" cxnId="{44F5D85E-0833-4C7E-9728-4182954858CB}">
      <dgm:prSet/>
      <dgm:spPr/>
      <dgm:t>
        <a:bodyPr/>
        <a:lstStyle/>
        <a:p>
          <a:endParaRPr kumimoji="1" lang="ja-JP" altLang="en-US"/>
        </a:p>
      </dgm:t>
    </dgm:pt>
    <dgm:pt modelId="{A6DECD69-E49C-44F6-8073-8A9571B25967}" type="sibTrans" cxnId="{44F5D85E-0833-4C7E-9728-4182954858CB}">
      <dgm:prSet/>
      <dgm:spPr/>
      <dgm:t>
        <a:bodyPr/>
        <a:lstStyle/>
        <a:p>
          <a:endParaRPr kumimoji="1" lang="ja-JP" altLang="en-US"/>
        </a:p>
      </dgm:t>
    </dgm:pt>
    <dgm:pt modelId="{5F8B75FD-5547-440C-9C8A-3D5D5C48E012}">
      <dgm:prSet phldrT="[テキスト]" custT="1"/>
      <dgm:spPr/>
      <dgm:t>
        <a:bodyPr/>
        <a:lstStyle/>
        <a:p>
          <a:r>
            <a:rPr kumimoji="1" lang="ja-JP" altLang="en-US" sz="2000" b="1" dirty="0" smtClean="0"/>
            <a:t>つなぎ法</a:t>
          </a:r>
          <a:endParaRPr kumimoji="1" lang="ja-JP" altLang="en-US" sz="2000" b="1" dirty="0"/>
        </a:p>
      </dgm:t>
    </dgm:pt>
    <dgm:pt modelId="{8365053B-0EEA-40B9-8EEA-248CC7C55786}" type="parTrans" cxnId="{D6863996-F648-4A99-912C-E564A7E70349}">
      <dgm:prSet/>
      <dgm:spPr/>
      <dgm:t>
        <a:bodyPr/>
        <a:lstStyle/>
        <a:p>
          <a:endParaRPr kumimoji="1" lang="ja-JP" altLang="en-US"/>
        </a:p>
      </dgm:t>
    </dgm:pt>
    <dgm:pt modelId="{4F955AFA-63D8-41A4-83C1-BD69C575307B}" type="sibTrans" cxnId="{D6863996-F648-4A99-912C-E564A7E70349}">
      <dgm:prSet/>
      <dgm:spPr/>
      <dgm:t>
        <a:bodyPr/>
        <a:lstStyle/>
        <a:p>
          <a:endParaRPr kumimoji="1" lang="ja-JP" altLang="en-US"/>
        </a:p>
      </dgm:t>
    </dgm:pt>
    <dgm:pt modelId="{99E01DD8-E9AE-4D42-B793-3ED910D17889}">
      <dgm:prSet phldrT="[テキスト]" custT="1"/>
      <dgm:spPr/>
      <dgm:t>
        <a:bodyPr/>
        <a:lstStyle/>
        <a:p>
          <a:r>
            <a:rPr kumimoji="1" lang="ja-JP" altLang="en-US" sz="4000" dirty="0" smtClean="0">
              <a:solidFill>
                <a:srgbClr val="FF0000"/>
              </a:solidFill>
            </a:rPr>
            <a:t>自立支援法と同じ</a:t>
          </a:r>
          <a:endParaRPr kumimoji="1" lang="ja-JP" altLang="en-US" sz="4000" dirty="0">
            <a:solidFill>
              <a:srgbClr val="FF0000"/>
            </a:solidFill>
          </a:endParaRPr>
        </a:p>
      </dgm:t>
    </dgm:pt>
    <dgm:pt modelId="{33BA5FC3-0C80-4B3E-A5E0-3FA8F8DE9294}" type="parTrans" cxnId="{8828BF98-5AF8-4672-9DCB-C5B60A753665}">
      <dgm:prSet/>
      <dgm:spPr/>
      <dgm:t>
        <a:bodyPr/>
        <a:lstStyle/>
        <a:p>
          <a:endParaRPr kumimoji="1" lang="ja-JP" altLang="en-US"/>
        </a:p>
      </dgm:t>
    </dgm:pt>
    <dgm:pt modelId="{E67705B3-9809-4476-AB39-0E3AB4D976E0}" type="sibTrans" cxnId="{8828BF98-5AF8-4672-9DCB-C5B60A753665}">
      <dgm:prSet/>
      <dgm:spPr/>
      <dgm:t>
        <a:bodyPr/>
        <a:lstStyle/>
        <a:p>
          <a:endParaRPr kumimoji="1" lang="ja-JP" altLang="en-US"/>
        </a:p>
      </dgm:t>
    </dgm:pt>
    <dgm:pt modelId="{826C448B-C8E3-44C9-B612-8E9EC826E6C5}">
      <dgm:prSet phldrT="[テキスト]"/>
      <dgm:spPr/>
      <dgm:t>
        <a:bodyPr/>
        <a:lstStyle/>
        <a:p>
          <a:r>
            <a:rPr kumimoji="1" lang="ja-JP" altLang="en-US" b="1" dirty="0" smtClean="0"/>
            <a:t>総合支援法</a:t>
          </a:r>
          <a:endParaRPr kumimoji="1" lang="ja-JP" altLang="en-US" b="1" dirty="0"/>
        </a:p>
      </dgm:t>
    </dgm:pt>
    <dgm:pt modelId="{2BFB523F-7BAA-4400-A0C9-8088281649F5}" type="parTrans" cxnId="{7ACF2A53-DAF5-4236-B381-0454492124CD}">
      <dgm:prSet/>
      <dgm:spPr/>
      <dgm:t>
        <a:bodyPr/>
        <a:lstStyle/>
        <a:p>
          <a:endParaRPr kumimoji="1" lang="ja-JP" altLang="en-US"/>
        </a:p>
      </dgm:t>
    </dgm:pt>
    <dgm:pt modelId="{A75DCC67-C4F5-46F8-B1E4-710560CCD3A4}" type="sibTrans" cxnId="{7ACF2A53-DAF5-4236-B381-0454492124CD}">
      <dgm:prSet/>
      <dgm:spPr/>
      <dgm:t>
        <a:bodyPr/>
        <a:lstStyle/>
        <a:p>
          <a:endParaRPr kumimoji="1" lang="ja-JP" altLang="en-US"/>
        </a:p>
      </dgm:t>
    </dgm:pt>
    <dgm:pt modelId="{883AE335-8548-40B0-BDEB-FA5E0DC07370}">
      <dgm:prSet/>
      <dgm:spPr/>
      <dgm:t>
        <a:bodyPr/>
        <a:lstStyle/>
        <a:p>
          <a:r>
            <a:rPr lang="ja-JP" dirty="0" smtClean="0"/>
            <a:t>理念規定を新設し、法の目的も修正</a:t>
          </a:r>
          <a:endParaRPr kumimoji="1" lang="ja-JP" altLang="en-US" dirty="0">
            <a:solidFill>
              <a:schemeClr val="tx1"/>
            </a:solidFill>
          </a:endParaRPr>
        </a:p>
      </dgm:t>
    </dgm:pt>
    <dgm:pt modelId="{393E356E-D111-45C0-9F6B-AD21E2583BD0}" type="parTrans" cxnId="{FB7BE57F-B37D-4B56-918F-7A8775403FC5}">
      <dgm:prSet/>
      <dgm:spPr/>
      <dgm:t>
        <a:bodyPr/>
        <a:lstStyle/>
        <a:p>
          <a:endParaRPr kumimoji="1" lang="ja-JP" altLang="en-US"/>
        </a:p>
      </dgm:t>
    </dgm:pt>
    <dgm:pt modelId="{877E4F93-36B6-402A-AB6A-E038F1F22844}" type="sibTrans" cxnId="{FB7BE57F-B37D-4B56-918F-7A8775403FC5}">
      <dgm:prSet/>
      <dgm:spPr/>
      <dgm:t>
        <a:bodyPr/>
        <a:lstStyle/>
        <a:p>
          <a:endParaRPr kumimoji="1" lang="ja-JP" altLang="en-US"/>
        </a:p>
      </dgm:t>
    </dgm:pt>
    <dgm:pt modelId="{412ACAF8-7208-4C84-80CF-36810D915178}">
      <dgm:prSet phldrT="[テキスト]"/>
      <dgm:spPr/>
      <dgm:t>
        <a:bodyPr/>
        <a:lstStyle/>
        <a:p>
          <a:r>
            <a:rPr lang="ja-JP" dirty="0" smtClean="0"/>
            <a:t>目的規定に</a:t>
          </a:r>
          <a:r>
            <a:rPr lang="ja-JP" altLang="en-US" dirty="0" smtClean="0"/>
            <a:t>「</a:t>
          </a:r>
          <a:r>
            <a:rPr lang="ja-JP" dirty="0" smtClean="0"/>
            <a:t>自立生活の支援</a:t>
          </a:r>
          <a:r>
            <a:rPr lang="ja-JP" altLang="en-US" dirty="0" smtClean="0"/>
            <a:t>」</a:t>
          </a:r>
          <a:r>
            <a:rPr lang="ja-JP" dirty="0" smtClean="0"/>
            <a:t>という</a:t>
          </a:r>
          <a:r>
            <a:rPr lang="ja-JP" altLang="en-US" dirty="0" smtClean="0"/>
            <a:t>文言あり</a:t>
          </a:r>
          <a:endParaRPr kumimoji="1" lang="ja-JP" altLang="en-US" dirty="0"/>
        </a:p>
      </dgm:t>
    </dgm:pt>
    <dgm:pt modelId="{D1697CDD-17D2-4A94-AE8E-55D33BC03A89}" type="parTrans" cxnId="{BDAF1838-0254-4CFC-AD1B-A0FEC73E05C3}">
      <dgm:prSet/>
      <dgm:spPr/>
      <dgm:t>
        <a:bodyPr/>
        <a:lstStyle/>
        <a:p>
          <a:endParaRPr kumimoji="1" lang="ja-JP" altLang="en-US"/>
        </a:p>
      </dgm:t>
    </dgm:pt>
    <dgm:pt modelId="{F8ADBF3B-CDCF-4035-9787-5D88D7A882D4}" type="sibTrans" cxnId="{BDAF1838-0254-4CFC-AD1B-A0FEC73E05C3}">
      <dgm:prSet/>
      <dgm:spPr/>
      <dgm:t>
        <a:bodyPr/>
        <a:lstStyle/>
        <a:p>
          <a:endParaRPr kumimoji="1" lang="ja-JP" altLang="en-US"/>
        </a:p>
      </dgm:t>
    </dgm:pt>
    <dgm:pt modelId="{C7A6E567-5CB1-4760-B16A-52DD52A8F025}">
      <dgm:prSet/>
      <dgm:spPr/>
      <dgm:t>
        <a:bodyPr/>
        <a:lstStyle/>
        <a:p>
          <a:r>
            <a:rPr lang="ja-JP" dirty="0" smtClean="0"/>
            <a:t>法の目的</a:t>
          </a:r>
          <a:r>
            <a:rPr lang="ja-JP" altLang="en-US" dirty="0" smtClean="0"/>
            <a:t>から「自立」の文言を削除し、</a:t>
          </a:r>
          <a:r>
            <a:rPr lang="ja-JP" dirty="0" smtClean="0"/>
            <a:t>「基本的人権を享有する個人としての尊厳」へ置き換え</a:t>
          </a:r>
          <a:endParaRPr kumimoji="1" lang="ja-JP" altLang="en-US" dirty="0">
            <a:solidFill>
              <a:schemeClr val="tx1"/>
            </a:solidFill>
          </a:endParaRPr>
        </a:p>
      </dgm:t>
    </dgm:pt>
    <dgm:pt modelId="{4DA15569-2AE6-4B00-8B05-985B22311E8D}" type="parTrans" cxnId="{44947E22-9400-4303-B3B2-A325F0250C4D}">
      <dgm:prSet/>
      <dgm:spPr/>
      <dgm:t>
        <a:bodyPr/>
        <a:lstStyle/>
        <a:p>
          <a:endParaRPr kumimoji="1" lang="ja-JP" altLang="en-US"/>
        </a:p>
      </dgm:t>
    </dgm:pt>
    <dgm:pt modelId="{2A592175-54DF-44EC-8729-2B00044A0E40}" type="sibTrans" cxnId="{44947E22-9400-4303-B3B2-A325F0250C4D}">
      <dgm:prSet/>
      <dgm:spPr/>
      <dgm:t>
        <a:bodyPr/>
        <a:lstStyle/>
        <a:p>
          <a:endParaRPr kumimoji="1" lang="ja-JP" altLang="en-US"/>
        </a:p>
      </dgm:t>
    </dgm:pt>
    <dgm:pt modelId="{D4B70406-9540-43C2-A5EF-89023781B9A9}" type="pres">
      <dgm:prSet presAssocID="{081F5FE0-C4B4-417B-A9BD-3066F7971F79}" presName="linearFlow" presStyleCnt="0">
        <dgm:presLayoutVars>
          <dgm:dir/>
          <dgm:animLvl val="lvl"/>
          <dgm:resizeHandles val="exact"/>
        </dgm:presLayoutVars>
      </dgm:prSet>
      <dgm:spPr/>
      <dgm:t>
        <a:bodyPr/>
        <a:lstStyle/>
        <a:p>
          <a:endParaRPr kumimoji="1" lang="ja-JP" altLang="en-US"/>
        </a:p>
      </dgm:t>
    </dgm:pt>
    <dgm:pt modelId="{804549BB-46C9-4216-9656-9FCFD9862A6F}" type="pres">
      <dgm:prSet presAssocID="{2FC52FFC-738F-4D8C-B87F-B76793CD3A5D}" presName="composite" presStyleCnt="0"/>
      <dgm:spPr/>
    </dgm:pt>
    <dgm:pt modelId="{75CB0E91-D2FC-493C-AB3C-10EB49D566B9}" type="pres">
      <dgm:prSet presAssocID="{2FC52FFC-738F-4D8C-B87F-B76793CD3A5D}" presName="parentText" presStyleLbl="alignNode1" presStyleIdx="0" presStyleCnt="3">
        <dgm:presLayoutVars>
          <dgm:chMax val="1"/>
          <dgm:bulletEnabled val="1"/>
        </dgm:presLayoutVars>
      </dgm:prSet>
      <dgm:spPr/>
      <dgm:t>
        <a:bodyPr/>
        <a:lstStyle/>
        <a:p>
          <a:endParaRPr kumimoji="1" lang="ja-JP" altLang="en-US"/>
        </a:p>
      </dgm:t>
    </dgm:pt>
    <dgm:pt modelId="{CA5218F8-C7CD-4A78-B348-A15DBA4E885E}" type="pres">
      <dgm:prSet presAssocID="{2FC52FFC-738F-4D8C-B87F-B76793CD3A5D}" presName="descendantText" presStyleLbl="alignAcc1" presStyleIdx="0" presStyleCnt="3">
        <dgm:presLayoutVars>
          <dgm:bulletEnabled val="1"/>
        </dgm:presLayoutVars>
      </dgm:prSet>
      <dgm:spPr/>
      <dgm:t>
        <a:bodyPr/>
        <a:lstStyle/>
        <a:p>
          <a:endParaRPr kumimoji="1" lang="ja-JP" altLang="en-US"/>
        </a:p>
      </dgm:t>
    </dgm:pt>
    <dgm:pt modelId="{846C973B-FC26-4692-B62F-50A8C3BBE51A}" type="pres">
      <dgm:prSet presAssocID="{9903D758-B908-4B33-A000-7074F2CE92C8}" presName="sp" presStyleCnt="0"/>
      <dgm:spPr/>
    </dgm:pt>
    <dgm:pt modelId="{D0B60A8E-3D8B-4AEB-B83F-826CD8FF8F9A}" type="pres">
      <dgm:prSet presAssocID="{5F8B75FD-5547-440C-9C8A-3D5D5C48E012}" presName="composite" presStyleCnt="0"/>
      <dgm:spPr/>
    </dgm:pt>
    <dgm:pt modelId="{07450773-D81A-4B8E-B170-670D08836C29}" type="pres">
      <dgm:prSet presAssocID="{5F8B75FD-5547-440C-9C8A-3D5D5C48E012}" presName="parentText" presStyleLbl="alignNode1" presStyleIdx="1" presStyleCnt="3">
        <dgm:presLayoutVars>
          <dgm:chMax val="1"/>
          <dgm:bulletEnabled val="1"/>
        </dgm:presLayoutVars>
      </dgm:prSet>
      <dgm:spPr/>
      <dgm:t>
        <a:bodyPr/>
        <a:lstStyle/>
        <a:p>
          <a:endParaRPr kumimoji="1" lang="ja-JP" altLang="en-US"/>
        </a:p>
      </dgm:t>
    </dgm:pt>
    <dgm:pt modelId="{9950EA9E-D355-4B68-9B60-720D7529DF76}" type="pres">
      <dgm:prSet presAssocID="{5F8B75FD-5547-440C-9C8A-3D5D5C48E012}" presName="descendantText" presStyleLbl="alignAcc1" presStyleIdx="1" presStyleCnt="3" custScaleY="86843">
        <dgm:presLayoutVars>
          <dgm:bulletEnabled val="1"/>
        </dgm:presLayoutVars>
      </dgm:prSet>
      <dgm:spPr/>
      <dgm:t>
        <a:bodyPr/>
        <a:lstStyle/>
        <a:p>
          <a:endParaRPr kumimoji="1" lang="ja-JP" altLang="en-US"/>
        </a:p>
      </dgm:t>
    </dgm:pt>
    <dgm:pt modelId="{4467CC77-ED77-4767-BD22-57B812652E8A}" type="pres">
      <dgm:prSet presAssocID="{4F955AFA-63D8-41A4-83C1-BD69C575307B}" presName="sp" presStyleCnt="0"/>
      <dgm:spPr/>
    </dgm:pt>
    <dgm:pt modelId="{CA8B025C-1D4B-4805-9B51-6A76D7AB8950}" type="pres">
      <dgm:prSet presAssocID="{826C448B-C8E3-44C9-B612-8E9EC826E6C5}" presName="composite" presStyleCnt="0"/>
      <dgm:spPr/>
    </dgm:pt>
    <dgm:pt modelId="{3239EC53-2F5F-4553-A99A-ACB108786405}" type="pres">
      <dgm:prSet presAssocID="{826C448B-C8E3-44C9-B612-8E9EC826E6C5}" presName="parentText" presStyleLbl="alignNode1" presStyleIdx="2" presStyleCnt="3">
        <dgm:presLayoutVars>
          <dgm:chMax val="1"/>
          <dgm:bulletEnabled val="1"/>
        </dgm:presLayoutVars>
      </dgm:prSet>
      <dgm:spPr/>
      <dgm:t>
        <a:bodyPr/>
        <a:lstStyle/>
        <a:p>
          <a:endParaRPr kumimoji="1" lang="ja-JP" altLang="en-US"/>
        </a:p>
      </dgm:t>
    </dgm:pt>
    <dgm:pt modelId="{D5FD46F1-1FF1-45DF-9FB7-1E9CBD23ED9C}" type="pres">
      <dgm:prSet presAssocID="{826C448B-C8E3-44C9-B612-8E9EC826E6C5}" presName="descendantText" presStyleLbl="alignAcc1" presStyleIdx="2" presStyleCnt="3" custScaleY="166688">
        <dgm:presLayoutVars>
          <dgm:bulletEnabled val="1"/>
        </dgm:presLayoutVars>
      </dgm:prSet>
      <dgm:spPr/>
      <dgm:t>
        <a:bodyPr/>
        <a:lstStyle/>
        <a:p>
          <a:endParaRPr kumimoji="1" lang="ja-JP" altLang="en-US"/>
        </a:p>
      </dgm:t>
    </dgm:pt>
  </dgm:ptLst>
  <dgm:cxnLst>
    <dgm:cxn modelId="{DB97290A-61B7-4F6B-9CFE-7A1F768C48FA}" type="presOf" srcId="{2FC52FFC-738F-4D8C-B87F-B76793CD3A5D}" destId="{75CB0E91-D2FC-493C-AB3C-10EB49D566B9}" srcOrd="0" destOrd="0" presId="urn:microsoft.com/office/officeart/2005/8/layout/chevron2"/>
    <dgm:cxn modelId="{44947E22-9400-4303-B3B2-A325F0250C4D}" srcId="{826C448B-C8E3-44C9-B612-8E9EC826E6C5}" destId="{C7A6E567-5CB1-4760-B16A-52DD52A8F025}" srcOrd="1" destOrd="0" parTransId="{4DA15569-2AE6-4B00-8B05-985B22311E8D}" sibTransId="{2A592175-54DF-44EC-8729-2B00044A0E40}"/>
    <dgm:cxn modelId="{44F5D85E-0833-4C7E-9728-4182954858CB}" srcId="{2FC52FFC-738F-4D8C-B87F-B76793CD3A5D}" destId="{91C0B36D-18F1-4C73-B8DE-27B22194E372}" srcOrd="0" destOrd="0" parTransId="{05858E23-758F-4717-A5DD-397B643FFE71}" sibTransId="{A6DECD69-E49C-44F6-8073-8A9571B25967}"/>
    <dgm:cxn modelId="{EFE9C633-13B6-46AF-AA5D-42FB3EBFF3A8}" type="presOf" srcId="{99E01DD8-E9AE-4D42-B793-3ED910D17889}" destId="{9950EA9E-D355-4B68-9B60-720D7529DF76}" srcOrd="0" destOrd="0" presId="urn:microsoft.com/office/officeart/2005/8/layout/chevron2"/>
    <dgm:cxn modelId="{46CBE641-CE64-46DE-BA41-2AB367702CD0}" type="presOf" srcId="{883AE335-8548-40B0-BDEB-FA5E0DC07370}" destId="{D5FD46F1-1FF1-45DF-9FB7-1E9CBD23ED9C}" srcOrd="0" destOrd="0" presId="urn:microsoft.com/office/officeart/2005/8/layout/chevron2"/>
    <dgm:cxn modelId="{61C5E954-D16C-40D2-8D36-7F3FBB5ED1A8}" type="presOf" srcId="{412ACAF8-7208-4C84-80CF-36810D915178}" destId="{CA5218F8-C7CD-4A78-B348-A15DBA4E885E}" srcOrd="0" destOrd="1" presId="urn:microsoft.com/office/officeart/2005/8/layout/chevron2"/>
    <dgm:cxn modelId="{C792B192-3D6C-462D-9173-90354E328832}" type="presOf" srcId="{826C448B-C8E3-44C9-B612-8E9EC826E6C5}" destId="{3239EC53-2F5F-4553-A99A-ACB108786405}" srcOrd="0" destOrd="0" presId="urn:microsoft.com/office/officeart/2005/8/layout/chevron2"/>
    <dgm:cxn modelId="{5E9BDF10-5BD6-4B97-B98D-888426125799}" type="presOf" srcId="{5F8B75FD-5547-440C-9C8A-3D5D5C48E012}" destId="{07450773-D81A-4B8E-B170-670D08836C29}" srcOrd="0" destOrd="0" presId="urn:microsoft.com/office/officeart/2005/8/layout/chevron2"/>
    <dgm:cxn modelId="{B63137ED-4EFD-4866-A946-0C18ADC41D9D}" type="presOf" srcId="{081F5FE0-C4B4-417B-A9BD-3066F7971F79}" destId="{D4B70406-9540-43C2-A5EF-89023781B9A9}" srcOrd="0" destOrd="0" presId="urn:microsoft.com/office/officeart/2005/8/layout/chevron2"/>
    <dgm:cxn modelId="{7ACF2A53-DAF5-4236-B381-0454492124CD}" srcId="{081F5FE0-C4B4-417B-A9BD-3066F7971F79}" destId="{826C448B-C8E3-44C9-B612-8E9EC826E6C5}" srcOrd="2" destOrd="0" parTransId="{2BFB523F-7BAA-4400-A0C9-8088281649F5}" sibTransId="{A75DCC67-C4F5-46F8-B1E4-710560CCD3A4}"/>
    <dgm:cxn modelId="{BB29AD6C-C197-420D-92F3-B3C37CF8BE14}" srcId="{081F5FE0-C4B4-417B-A9BD-3066F7971F79}" destId="{2FC52FFC-738F-4D8C-B87F-B76793CD3A5D}" srcOrd="0" destOrd="0" parTransId="{5C536DA6-9BA5-4BC6-89AA-DCD9756A0360}" sibTransId="{9903D758-B908-4B33-A000-7074F2CE92C8}"/>
    <dgm:cxn modelId="{BDAF1838-0254-4CFC-AD1B-A0FEC73E05C3}" srcId="{2FC52FFC-738F-4D8C-B87F-B76793CD3A5D}" destId="{412ACAF8-7208-4C84-80CF-36810D915178}" srcOrd="1" destOrd="0" parTransId="{D1697CDD-17D2-4A94-AE8E-55D33BC03A89}" sibTransId="{F8ADBF3B-CDCF-4035-9787-5D88D7A882D4}"/>
    <dgm:cxn modelId="{340DF556-84EB-4561-8FDD-1F3FAC05A870}" type="presOf" srcId="{91C0B36D-18F1-4C73-B8DE-27B22194E372}" destId="{CA5218F8-C7CD-4A78-B348-A15DBA4E885E}" srcOrd="0" destOrd="0" presId="urn:microsoft.com/office/officeart/2005/8/layout/chevron2"/>
    <dgm:cxn modelId="{FB7BE57F-B37D-4B56-918F-7A8775403FC5}" srcId="{826C448B-C8E3-44C9-B612-8E9EC826E6C5}" destId="{883AE335-8548-40B0-BDEB-FA5E0DC07370}" srcOrd="0" destOrd="0" parTransId="{393E356E-D111-45C0-9F6B-AD21E2583BD0}" sibTransId="{877E4F93-36B6-402A-AB6A-E038F1F22844}"/>
    <dgm:cxn modelId="{D6863996-F648-4A99-912C-E564A7E70349}" srcId="{081F5FE0-C4B4-417B-A9BD-3066F7971F79}" destId="{5F8B75FD-5547-440C-9C8A-3D5D5C48E012}" srcOrd="1" destOrd="0" parTransId="{8365053B-0EEA-40B9-8EEA-248CC7C55786}" sibTransId="{4F955AFA-63D8-41A4-83C1-BD69C575307B}"/>
    <dgm:cxn modelId="{8828BF98-5AF8-4672-9DCB-C5B60A753665}" srcId="{5F8B75FD-5547-440C-9C8A-3D5D5C48E012}" destId="{99E01DD8-E9AE-4D42-B793-3ED910D17889}" srcOrd="0" destOrd="0" parTransId="{33BA5FC3-0C80-4B3E-A5E0-3FA8F8DE9294}" sibTransId="{E67705B3-9809-4476-AB39-0E3AB4D976E0}"/>
    <dgm:cxn modelId="{AFECB926-8895-450E-A3AC-DA0DB79FD202}" type="presOf" srcId="{C7A6E567-5CB1-4760-B16A-52DD52A8F025}" destId="{D5FD46F1-1FF1-45DF-9FB7-1E9CBD23ED9C}" srcOrd="0" destOrd="1" presId="urn:microsoft.com/office/officeart/2005/8/layout/chevron2"/>
    <dgm:cxn modelId="{CDAAFB7C-70C7-4D4D-B518-0F187AA06096}" type="presParOf" srcId="{D4B70406-9540-43C2-A5EF-89023781B9A9}" destId="{804549BB-46C9-4216-9656-9FCFD9862A6F}" srcOrd="0" destOrd="0" presId="urn:microsoft.com/office/officeart/2005/8/layout/chevron2"/>
    <dgm:cxn modelId="{328D4A9D-D8CD-4EA3-94B3-B99D968AD96C}" type="presParOf" srcId="{804549BB-46C9-4216-9656-9FCFD9862A6F}" destId="{75CB0E91-D2FC-493C-AB3C-10EB49D566B9}" srcOrd="0" destOrd="0" presId="urn:microsoft.com/office/officeart/2005/8/layout/chevron2"/>
    <dgm:cxn modelId="{D3EA6CAA-2074-44F9-991D-4C604AABDEF2}" type="presParOf" srcId="{804549BB-46C9-4216-9656-9FCFD9862A6F}" destId="{CA5218F8-C7CD-4A78-B348-A15DBA4E885E}" srcOrd="1" destOrd="0" presId="urn:microsoft.com/office/officeart/2005/8/layout/chevron2"/>
    <dgm:cxn modelId="{CD9F7484-023F-4BE0-A581-AB39857DCB1E}" type="presParOf" srcId="{D4B70406-9540-43C2-A5EF-89023781B9A9}" destId="{846C973B-FC26-4692-B62F-50A8C3BBE51A}" srcOrd="1" destOrd="0" presId="urn:microsoft.com/office/officeart/2005/8/layout/chevron2"/>
    <dgm:cxn modelId="{E6EA21CA-684F-446E-AA2A-FFB37FE0A3CE}" type="presParOf" srcId="{D4B70406-9540-43C2-A5EF-89023781B9A9}" destId="{D0B60A8E-3D8B-4AEB-B83F-826CD8FF8F9A}" srcOrd="2" destOrd="0" presId="urn:microsoft.com/office/officeart/2005/8/layout/chevron2"/>
    <dgm:cxn modelId="{E5873405-E446-4D36-AED5-6EE4FE9323E6}" type="presParOf" srcId="{D0B60A8E-3D8B-4AEB-B83F-826CD8FF8F9A}" destId="{07450773-D81A-4B8E-B170-670D08836C29}" srcOrd="0" destOrd="0" presId="urn:microsoft.com/office/officeart/2005/8/layout/chevron2"/>
    <dgm:cxn modelId="{30A1E178-8EFF-4F1C-AF11-6E0A7D0B55E9}" type="presParOf" srcId="{D0B60A8E-3D8B-4AEB-B83F-826CD8FF8F9A}" destId="{9950EA9E-D355-4B68-9B60-720D7529DF76}" srcOrd="1" destOrd="0" presId="urn:microsoft.com/office/officeart/2005/8/layout/chevron2"/>
    <dgm:cxn modelId="{C94CAF0C-472F-4592-8073-C4E433C631AA}" type="presParOf" srcId="{D4B70406-9540-43C2-A5EF-89023781B9A9}" destId="{4467CC77-ED77-4767-BD22-57B812652E8A}" srcOrd="3" destOrd="0" presId="urn:microsoft.com/office/officeart/2005/8/layout/chevron2"/>
    <dgm:cxn modelId="{B0F5F081-5F5F-4903-B8CD-F28FD423820C}" type="presParOf" srcId="{D4B70406-9540-43C2-A5EF-89023781B9A9}" destId="{CA8B025C-1D4B-4805-9B51-6A76D7AB8950}" srcOrd="4" destOrd="0" presId="urn:microsoft.com/office/officeart/2005/8/layout/chevron2"/>
    <dgm:cxn modelId="{817D97B2-BE29-4DB4-B721-EF1F014EFCD1}" type="presParOf" srcId="{CA8B025C-1D4B-4805-9B51-6A76D7AB8950}" destId="{3239EC53-2F5F-4553-A99A-ACB108786405}" srcOrd="0" destOrd="0" presId="urn:microsoft.com/office/officeart/2005/8/layout/chevron2"/>
    <dgm:cxn modelId="{4B11EF1D-45BD-4C7A-9613-17FB6A453E08}" type="presParOf" srcId="{CA8B025C-1D4B-4805-9B51-6A76D7AB8950}" destId="{D5FD46F1-1FF1-45DF-9FB7-1E9CBD23ED9C}"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1F5FE0-C4B4-417B-A9BD-3066F7971F79}" type="doc">
      <dgm:prSet loTypeId="urn:microsoft.com/office/officeart/2005/8/layout/chevron2" loCatId="process" qsTypeId="urn:microsoft.com/office/officeart/2005/8/quickstyle/simple1" qsCatId="simple" csTypeId="urn:microsoft.com/office/officeart/2005/8/colors/accent2_3" csCatId="accent2" phldr="1"/>
      <dgm:spPr/>
      <dgm:t>
        <a:bodyPr/>
        <a:lstStyle/>
        <a:p>
          <a:endParaRPr kumimoji="1" lang="ja-JP" altLang="en-US"/>
        </a:p>
      </dgm:t>
    </dgm:pt>
    <dgm:pt modelId="{2FC52FFC-738F-4D8C-B87F-B76793CD3A5D}">
      <dgm:prSet phldrT="[テキスト]"/>
      <dgm:spPr/>
      <dgm:t>
        <a:bodyPr/>
        <a:lstStyle/>
        <a:p>
          <a:r>
            <a:rPr kumimoji="1" lang="ja-JP" altLang="en-US" b="1" smtClean="0"/>
            <a:t>自立支援法</a:t>
          </a:r>
          <a:endParaRPr kumimoji="1" lang="ja-JP" altLang="en-US" b="1" dirty="0"/>
        </a:p>
      </dgm:t>
    </dgm:pt>
    <dgm:pt modelId="{5C536DA6-9BA5-4BC6-89AA-DCD9756A0360}" type="parTrans" cxnId="{BB29AD6C-C197-420D-92F3-B3C37CF8BE14}">
      <dgm:prSet/>
      <dgm:spPr/>
      <dgm:t>
        <a:bodyPr/>
        <a:lstStyle/>
        <a:p>
          <a:endParaRPr kumimoji="1" lang="ja-JP" altLang="en-US"/>
        </a:p>
      </dgm:t>
    </dgm:pt>
    <dgm:pt modelId="{9903D758-B908-4B33-A000-7074F2CE92C8}" type="sibTrans" cxnId="{BB29AD6C-C197-420D-92F3-B3C37CF8BE14}">
      <dgm:prSet/>
      <dgm:spPr/>
      <dgm:t>
        <a:bodyPr/>
        <a:lstStyle/>
        <a:p>
          <a:endParaRPr kumimoji="1" lang="ja-JP" altLang="en-US"/>
        </a:p>
      </dgm:t>
    </dgm:pt>
    <dgm:pt modelId="{91C0B36D-18F1-4C73-B8DE-27B22194E372}">
      <dgm:prSet phldrT="[テキスト]"/>
      <dgm:spPr/>
      <dgm:t>
        <a:bodyPr/>
        <a:lstStyle/>
        <a:p>
          <a:r>
            <a:rPr lang="ja-JP" dirty="0" smtClean="0"/>
            <a:t>身体・知的・精神の３</a:t>
          </a:r>
          <a:r>
            <a:rPr lang="ja-JP" dirty="0" err="1" smtClean="0"/>
            <a:t>障がい</a:t>
          </a:r>
          <a:endParaRPr kumimoji="1" lang="ja-JP" altLang="en-US" dirty="0"/>
        </a:p>
      </dgm:t>
    </dgm:pt>
    <dgm:pt modelId="{05858E23-758F-4717-A5DD-397B643FFE71}" type="parTrans" cxnId="{44F5D85E-0833-4C7E-9728-4182954858CB}">
      <dgm:prSet/>
      <dgm:spPr/>
      <dgm:t>
        <a:bodyPr/>
        <a:lstStyle/>
        <a:p>
          <a:endParaRPr kumimoji="1" lang="ja-JP" altLang="en-US"/>
        </a:p>
      </dgm:t>
    </dgm:pt>
    <dgm:pt modelId="{A6DECD69-E49C-44F6-8073-8A9571B25967}" type="sibTrans" cxnId="{44F5D85E-0833-4C7E-9728-4182954858CB}">
      <dgm:prSet/>
      <dgm:spPr/>
      <dgm:t>
        <a:bodyPr/>
        <a:lstStyle/>
        <a:p>
          <a:endParaRPr kumimoji="1" lang="ja-JP" altLang="en-US"/>
        </a:p>
      </dgm:t>
    </dgm:pt>
    <dgm:pt modelId="{5F8B75FD-5547-440C-9C8A-3D5D5C48E012}">
      <dgm:prSet phldrT="[テキスト]" custT="1"/>
      <dgm:spPr/>
      <dgm:t>
        <a:bodyPr/>
        <a:lstStyle/>
        <a:p>
          <a:r>
            <a:rPr kumimoji="1" lang="ja-JP" altLang="en-US" sz="2000" b="1" smtClean="0"/>
            <a:t>つなぎ法</a:t>
          </a:r>
          <a:endParaRPr kumimoji="1" lang="ja-JP" altLang="en-US" sz="2000" b="1" dirty="0"/>
        </a:p>
      </dgm:t>
    </dgm:pt>
    <dgm:pt modelId="{8365053B-0EEA-40B9-8EEA-248CC7C55786}" type="parTrans" cxnId="{D6863996-F648-4A99-912C-E564A7E70349}">
      <dgm:prSet/>
      <dgm:spPr/>
      <dgm:t>
        <a:bodyPr/>
        <a:lstStyle/>
        <a:p>
          <a:endParaRPr kumimoji="1" lang="ja-JP" altLang="en-US"/>
        </a:p>
      </dgm:t>
    </dgm:pt>
    <dgm:pt modelId="{4F955AFA-63D8-41A4-83C1-BD69C575307B}" type="sibTrans" cxnId="{D6863996-F648-4A99-912C-E564A7E70349}">
      <dgm:prSet/>
      <dgm:spPr/>
      <dgm:t>
        <a:bodyPr/>
        <a:lstStyle/>
        <a:p>
          <a:endParaRPr kumimoji="1" lang="ja-JP" altLang="en-US"/>
        </a:p>
      </dgm:t>
    </dgm:pt>
    <dgm:pt modelId="{99E01DD8-E9AE-4D42-B793-3ED910D17889}">
      <dgm:prSet phldrT="[テキスト]"/>
      <dgm:spPr/>
      <dgm:t>
        <a:bodyPr/>
        <a:lstStyle/>
        <a:p>
          <a:r>
            <a:rPr lang="ja-JP" dirty="0" smtClean="0"/>
            <a:t>身体・知的・精神・発達の４</a:t>
          </a:r>
          <a:r>
            <a:rPr lang="ja-JP" dirty="0" err="1" smtClean="0"/>
            <a:t>障がい</a:t>
          </a:r>
          <a:endParaRPr kumimoji="1" lang="ja-JP" altLang="en-US" dirty="0"/>
        </a:p>
      </dgm:t>
    </dgm:pt>
    <dgm:pt modelId="{33BA5FC3-0C80-4B3E-A5E0-3FA8F8DE9294}" type="parTrans" cxnId="{8828BF98-5AF8-4672-9DCB-C5B60A753665}">
      <dgm:prSet/>
      <dgm:spPr/>
      <dgm:t>
        <a:bodyPr/>
        <a:lstStyle/>
        <a:p>
          <a:endParaRPr kumimoji="1" lang="ja-JP" altLang="en-US"/>
        </a:p>
      </dgm:t>
    </dgm:pt>
    <dgm:pt modelId="{E67705B3-9809-4476-AB39-0E3AB4D976E0}" type="sibTrans" cxnId="{8828BF98-5AF8-4672-9DCB-C5B60A753665}">
      <dgm:prSet/>
      <dgm:spPr/>
      <dgm:t>
        <a:bodyPr/>
        <a:lstStyle/>
        <a:p>
          <a:endParaRPr kumimoji="1" lang="ja-JP" altLang="en-US"/>
        </a:p>
      </dgm:t>
    </dgm:pt>
    <dgm:pt modelId="{826C448B-C8E3-44C9-B612-8E9EC826E6C5}">
      <dgm:prSet phldrT="[テキスト]"/>
      <dgm:spPr/>
      <dgm:t>
        <a:bodyPr/>
        <a:lstStyle/>
        <a:p>
          <a:r>
            <a:rPr kumimoji="1" lang="ja-JP" altLang="en-US" b="1" smtClean="0"/>
            <a:t>総合支援法</a:t>
          </a:r>
          <a:endParaRPr kumimoji="1" lang="ja-JP" altLang="en-US" b="1" dirty="0"/>
        </a:p>
      </dgm:t>
    </dgm:pt>
    <dgm:pt modelId="{2BFB523F-7BAA-4400-A0C9-8088281649F5}" type="parTrans" cxnId="{7ACF2A53-DAF5-4236-B381-0454492124CD}">
      <dgm:prSet/>
      <dgm:spPr/>
      <dgm:t>
        <a:bodyPr/>
        <a:lstStyle/>
        <a:p>
          <a:endParaRPr kumimoji="1" lang="ja-JP" altLang="en-US"/>
        </a:p>
      </dgm:t>
    </dgm:pt>
    <dgm:pt modelId="{A75DCC67-C4F5-46F8-B1E4-710560CCD3A4}" type="sibTrans" cxnId="{7ACF2A53-DAF5-4236-B381-0454492124CD}">
      <dgm:prSet/>
      <dgm:spPr/>
      <dgm:t>
        <a:bodyPr/>
        <a:lstStyle/>
        <a:p>
          <a:endParaRPr kumimoji="1" lang="ja-JP" altLang="en-US"/>
        </a:p>
      </dgm:t>
    </dgm:pt>
    <dgm:pt modelId="{F911A5AA-61BB-4CAF-B95B-CB7146A0BFD2}">
      <dgm:prSet phldrT="[テキスト]"/>
      <dgm:spPr/>
      <dgm:t>
        <a:bodyPr/>
        <a:lstStyle/>
        <a:p>
          <a:r>
            <a:rPr lang="ja-JP" altLang="en-US" dirty="0" smtClean="0"/>
            <a:t>上記の</a:t>
          </a:r>
          <a:r>
            <a:rPr lang="ja-JP" dirty="0" smtClean="0"/>
            <a:t>４</a:t>
          </a:r>
          <a:r>
            <a:rPr lang="ja-JP" dirty="0" err="1" smtClean="0"/>
            <a:t>障がいに</a:t>
          </a:r>
          <a:r>
            <a:rPr lang="ja-JP" dirty="0" smtClean="0"/>
            <a:t>難病が加わる</a:t>
          </a:r>
          <a:endParaRPr kumimoji="1" lang="ja-JP" altLang="en-US" dirty="0"/>
        </a:p>
      </dgm:t>
    </dgm:pt>
    <dgm:pt modelId="{F28CAF6D-A770-492E-BD14-4EF39AB5D664}" type="parTrans" cxnId="{BE906EF8-28CD-4423-8289-7E783EDFF4C2}">
      <dgm:prSet/>
      <dgm:spPr/>
      <dgm:t>
        <a:bodyPr/>
        <a:lstStyle/>
        <a:p>
          <a:endParaRPr kumimoji="1" lang="ja-JP" altLang="en-US"/>
        </a:p>
      </dgm:t>
    </dgm:pt>
    <dgm:pt modelId="{09A430BD-2CCB-4EB3-A93C-3FB0E90E1B57}" type="sibTrans" cxnId="{BE906EF8-28CD-4423-8289-7E783EDFF4C2}">
      <dgm:prSet/>
      <dgm:spPr/>
      <dgm:t>
        <a:bodyPr/>
        <a:lstStyle/>
        <a:p>
          <a:endParaRPr kumimoji="1" lang="ja-JP" altLang="en-US"/>
        </a:p>
      </dgm:t>
    </dgm:pt>
    <dgm:pt modelId="{DD8F8C34-307F-4671-B63F-218133C5B215}">
      <dgm:prSet phldrT="[テキスト]"/>
      <dgm:spPr/>
      <dgm:t>
        <a:bodyPr/>
        <a:lstStyle/>
        <a:p>
          <a:r>
            <a:rPr kumimoji="1" lang="ja-JP" altLang="en-US" dirty="0" smtClean="0"/>
            <a:t>発達、高次脳機能は市町村運用次第</a:t>
          </a:r>
          <a:endParaRPr kumimoji="1" lang="ja-JP" altLang="en-US" dirty="0"/>
        </a:p>
      </dgm:t>
    </dgm:pt>
    <dgm:pt modelId="{55F686A4-56F1-4D03-A935-A920AD5D2E6F}" type="parTrans" cxnId="{04AD6E0F-F669-456E-A333-54382E25A9F8}">
      <dgm:prSet/>
      <dgm:spPr/>
    </dgm:pt>
    <dgm:pt modelId="{E1DAC81A-A582-43D3-9D8C-CC367F7012FA}" type="sibTrans" cxnId="{04AD6E0F-F669-456E-A333-54382E25A9F8}">
      <dgm:prSet/>
      <dgm:spPr/>
    </dgm:pt>
    <dgm:pt modelId="{3826EDE7-3FE8-4C17-823C-2C69FCBC33B1}">
      <dgm:prSet phldrT="[テキスト]"/>
      <dgm:spPr/>
      <dgm:t>
        <a:bodyPr/>
        <a:lstStyle/>
        <a:p>
          <a:r>
            <a:rPr kumimoji="1" lang="ja-JP" altLang="en-US" dirty="0" smtClean="0"/>
            <a:t>高次脳機能は事務処理要領で規定</a:t>
          </a:r>
          <a:endParaRPr kumimoji="1" lang="ja-JP" altLang="en-US" dirty="0"/>
        </a:p>
      </dgm:t>
    </dgm:pt>
    <dgm:pt modelId="{8882A767-ECFE-4B24-A5A2-ACD4E1C89C35}" type="parTrans" cxnId="{E1D05A59-BFE0-4D39-8690-C8DA7954DD9C}">
      <dgm:prSet/>
      <dgm:spPr/>
    </dgm:pt>
    <dgm:pt modelId="{06A4F4D1-6F5E-4565-9B59-BF5339826531}" type="sibTrans" cxnId="{E1D05A59-BFE0-4D39-8690-C8DA7954DD9C}">
      <dgm:prSet/>
      <dgm:spPr/>
    </dgm:pt>
    <dgm:pt modelId="{B875D5E5-BCE6-46E1-B97D-57103D37A4E2}">
      <dgm:prSet phldrT="[テキスト]"/>
      <dgm:spPr/>
      <dgm:t>
        <a:bodyPr/>
        <a:lstStyle/>
        <a:p>
          <a:r>
            <a:rPr kumimoji="1" lang="ja-JP" altLang="en-US" dirty="0" smtClean="0"/>
            <a:t>難病の具体的な範囲は</a:t>
          </a:r>
          <a:r>
            <a:rPr kumimoji="1" lang="en-US" altLang="ja-JP" dirty="0" smtClean="0"/>
            <a:t>130</a:t>
          </a:r>
          <a:r>
            <a:rPr kumimoji="1" lang="ja-JP" altLang="en-US" dirty="0" smtClean="0"/>
            <a:t>疾病＋１</a:t>
          </a:r>
          <a:endParaRPr kumimoji="1" lang="ja-JP" altLang="en-US" dirty="0"/>
        </a:p>
      </dgm:t>
    </dgm:pt>
    <dgm:pt modelId="{BA3B7AE4-E833-42A5-B608-1E53005515F5}" type="parTrans" cxnId="{3327368F-D4C7-47C3-AC66-1D853136F9F5}">
      <dgm:prSet/>
      <dgm:spPr/>
    </dgm:pt>
    <dgm:pt modelId="{444E0D46-B6B3-4BF9-89AC-A9A28528987D}" type="sibTrans" cxnId="{3327368F-D4C7-47C3-AC66-1D853136F9F5}">
      <dgm:prSet/>
      <dgm:spPr/>
    </dgm:pt>
    <dgm:pt modelId="{D4B70406-9540-43C2-A5EF-89023781B9A9}" type="pres">
      <dgm:prSet presAssocID="{081F5FE0-C4B4-417B-A9BD-3066F7971F79}" presName="linearFlow" presStyleCnt="0">
        <dgm:presLayoutVars>
          <dgm:dir/>
          <dgm:animLvl val="lvl"/>
          <dgm:resizeHandles val="exact"/>
        </dgm:presLayoutVars>
      </dgm:prSet>
      <dgm:spPr/>
      <dgm:t>
        <a:bodyPr/>
        <a:lstStyle/>
        <a:p>
          <a:endParaRPr kumimoji="1" lang="ja-JP" altLang="en-US"/>
        </a:p>
      </dgm:t>
    </dgm:pt>
    <dgm:pt modelId="{804549BB-46C9-4216-9656-9FCFD9862A6F}" type="pres">
      <dgm:prSet presAssocID="{2FC52FFC-738F-4D8C-B87F-B76793CD3A5D}" presName="composite" presStyleCnt="0"/>
      <dgm:spPr/>
    </dgm:pt>
    <dgm:pt modelId="{75CB0E91-D2FC-493C-AB3C-10EB49D566B9}" type="pres">
      <dgm:prSet presAssocID="{2FC52FFC-738F-4D8C-B87F-B76793CD3A5D}" presName="parentText" presStyleLbl="alignNode1" presStyleIdx="0" presStyleCnt="3">
        <dgm:presLayoutVars>
          <dgm:chMax val="1"/>
          <dgm:bulletEnabled val="1"/>
        </dgm:presLayoutVars>
      </dgm:prSet>
      <dgm:spPr/>
      <dgm:t>
        <a:bodyPr/>
        <a:lstStyle/>
        <a:p>
          <a:endParaRPr kumimoji="1" lang="ja-JP" altLang="en-US"/>
        </a:p>
      </dgm:t>
    </dgm:pt>
    <dgm:pt modelId="{CA5218F8-C7CD-4A78-B348-A15DBA4E885E}" type="pres">
      <dgm:prSet presAssocID="{2FC52FFC-738F-4D8C-B87F-B76793CD3A5D}" presName="descendantText" presStyleLbl="alignAcc1" presStyleIdx="0" presStyleCnt="3">
        <dgm:presLayoutVars>
          <dgm:bulletEnabled val="1"/>
        </dgm:presLayoutVars>
      </dgm:prSet>
      <dgm:spPr/>
      <dgm:t>
        <a:bodyPr/>
        <a:lstStyle/>
        <a:p>
          <a:endParaRPr kumimoji="1" lang="ja-JP" altLang="en-US"/>
        </a:p>
      </dgm:t>
    </dgm:pt>
    <dgm:pt modelId="{846C973B-FC26-4692-B62F-50A8C3BBE51A}" type="pres">
      <dgm:prSet presAssocID="{9903D758-B908-4B33-A000-7074F2CE92C8}" presName="sp" presStyleCnt="0"/>
      <dgm:spPr/>
    </dgm:pt>
    <dgm:pt modelId="{D0B60A8E-3D8B-4AEB-B83F-826CD8FF8F9A}" type="pres">
      <dgm:prSet presAssocID="{5F8B75FD-5547-440C-9C8A-3D5D5C48E012}" presName="composite" presStyleCnt="0"/>
      <dgm:spPr/>
    </dgm:pt>
    <dgm:pt modelId="{07450773-D81A-4B8E-B170-670D08836C29}" type="pres">
      <dgm:prSet presAssocID="{5F8B75FD-5547-440C-9C8A-3D5D5C48E012}" presName="parentText" presStyleLbl="alignNode1" presStyleIdx="1" presStyleCnt="3">
        <dgm:presLayoutVars>
          <dgm:chMax val="1"/>
          <dgm:bulletEnabled val="1"/>
        </dgm:presLayoutVars>
      </dgm:prSet>
      <dgm:spPr/>
      <dgm:t>
        <a:bodyPr/>
        <a:lstStyle/>
        <a:p>
          <a:endParaRPr kumimoji="1" lang="ja-JP" altLang="en-US"/>
        </a:p>
      </dgm:t>
    </dgm:pt>
    <dgm:pt modelId="{9950EA9E-D355-4B68-9B60-720D7529DF76}" type="pres">
      <dgm:prSet presAssocID="{5F8B75FD-5547-440C-9C8A-3D5D5C48E012}" presName="descendantText" presStyleLbl="alignAcc1" presStyleIdx="1" presStyleCnt="3">
        <dgm:presLayoutVars>
          <dgm:bulletEnabled val="1"/>
        </dgm:presLayoutVars>
      </dgm:prSet>
      <dgm:spPr/>
      <dgm:t>
        <a:bodyPr/>
        <a:lstStyle/>
        <a:p>
          <a:endParaRPr kumimoji="1" lang="ja-JP" altLang="en-US"/>
        </a:p>
      </dgm:t>
    </dgm:pt>
    <dgm:pt modelId="{4467CC77-ED77-4767-BD22-57B812652E8A}" type="pres">
      <dgm:prSet presAssocID="{4F955AFA-63D8-41A4-83C1-BD69C575307B}" presName="sp" presStyleCnt="0"/>
      <dgm:spPr/>
    </dgm:pt>
    <dgm:pt modelId="{CA8B025C-1D4B-4805-9B51-6A76D7AB8950}" type="pres">
      <dgm:prSet presAssocID="{826C448B-C8E3-44C9-B612-8E9EC826E6C5}" presName="composite" presStyleCnt="0"/>
      <dgm:spPr/>
    </dgm:pt>
    <dgm:pt modelId="{3239EC53-2F5F-4553-A99A-ACB108786405}" type="pres">
      <dgm:prSet presAssocID="{826C448B-C8E3-44C9-B612-8E9EC826E6C5}" presName="parentText" presStyleLbl="alignNode1" presStyleIdx="2" presStyleCnt="3">
        <dgm:presLayoutVars>
          <dgm:chMax val="1"/>
          <dgm:bulletEnabled val="1"/>
        </dgm:presLayoutVars>
      </dgm:prSet>
      <dgm:spPr/>
      <dgm:t>
        <a:bodyPr/>
        <a:lstStyle/>
        <a:p>
          <a:endParaRPr kumimoji="1" lang="ja-JP" altLang="en-US"/>
        </a:p>
      </dgm:t>
    </dgm:pt>
    <dgm:pt modelId="{D5FD46F1-1FF1-45DF-9FB7-1E9CBD23ED9C}" type="pres">
      <dgm:prSet presAssocID="{826C448B-C8E3-44C9-B612-8E9EC826E6C5}" presName="descendantText" presStyleLbl="alignAcc1" presStyleIdx="2" presStyleCnt="3">
        <dgm:presLayoutVars>
          <dgm:bulletEnabled val="1"/>
        </dgm:presLayoutVars>
      </dgm:prSet>
      <dgm:spPr/>
      <dgm:t>
        <a:bodyPr/>
        <a:lstStyle/>
        <a:p>
          <a:endParaRPr kumimoji="1" lang="ja-JP" altLang="en-US"/>
        </a:p>
      </dgm:t>
    </dgm:pt>
  </dgm:ptLst>
  <dgm:cxnLst>
    <dgm:cxn modelId="{44F5D85E-0833-4C7E-9728-4182954858CB}" srcId="{2FC52FFC-738F-4D8C-B87F-B76793CD3A5D}" destId="{91C0B36D-18F1-4C73-B8DE-27B22194E372}" srcOrd="0" destOrd="0" parTransId="{05858E23-758F-4717-A5DD-397B643FFE71}" sibTransId="{A6DECD69-E49C-44F6-8073-8A9571B25967}"/>
    <dgm:cxn modelId="{E1D05A59-BFE0-4D39-8690-C8DA7954DD9C}" srcId="{5F8B75FD-5547-440C-9C8A-3D5D5C48E012}" destId="{3826EDE7-3FE8-4C17-823C-2C69FCBC33B1}" srcOrd="1" destOrd="0" parTransId="{8882A767-ECFE-4B24-A5A2-ACD4E1C89C35}" sibTransId="{06A4F4D1-6F5E-4565-9B59-BF5339826531}"/>
    <dgm:cxn modelId="{BE906EF8-28CD-4423-8289-7E783EDFF4C2}" srcId="{826C448B-C8E3-44C9-B612-8E9EC826E6C5}" destId="{F911A5AA-61BB-4CAF-B95B-CB7146A0BFD2}" srcOrd="0" destOrd="0" parTransId="{F28CAF6D-A770-492E-BD14-4EF39AB5D664}" sibTransId="{09A430BD-2CCB-4EB3-A93C-3FB0E90E1B57}"/>
    <dgm:cxn modelId="{CE3CA135-8A87-4B2A-8D44-1877D271374E}" type="presOf" srcId="{826C448B-C8E3-44C9-B612-8E9EC826E6C5}" destId="{3239EC53-2F5F-4553-A99A-ACB108786405}" srcOrd="0" destOrd="0" presId="urn:microsoft.com/office/officeart/2005/8/layout/chevron2"/>
    <dgm:cxn modelId="{22A07E05-311C-4445-8F13-FDC08EDE9366}" type="presOf" srcId="{99E01DD8-E9AE-4D42-B793-3ED910D17889}" destId="{9950EA9E-D355-4B68-9B60-720D7529DF76}" srcOrd="0" destOrd="0" presId="urn:microsoft.com/office/officeart/2005/8/layout/chevron2"/>
    <dgm:cxn modelId="{1B44BEC5-AA2E-4EB1-BC0D-740B76AD045F}" type="presOf" srcId="{B875D5E5-BCE6-46E1-B97D-57103D37A4E2}" destId="{D5FD46F1-1FF1-45DF-9FB7-1E9CBD23ED9C}" srcOrd="0" destOrd="1" presId="urn:microsoft.com/office/officeart/2005/8/layout/chevron2"/>
    <dgm:cxn modelId="{95A9012B-114D-4E79-BD5C-501AC702D650}" type="presOf" srcId="{081F5FE0-C4B4-417B-A9BD-3066F7971F79}" destId="{D4B70406-9540-43C2-A5EF-89023781B9A9}" srcOrd="0" destOrd="0" presId="urn:microsoft.com/office/officeart/2005/8/layout/chevron2"/>
    <dgm:cxn modelId="{3327368F-D4C7-47C3-AC66-1D853136F9F5}" srcId="{826C448B-C8E3-44C9-B612-8E9EC826E6C5}" destId="{B875D5E5-BCE6-46E1-B97D-57103D37A4E2}" srcOrd="1" destOrd="0" parTransId="{BA3B7AE4-E833-42A5-B608-1E53005515F5}" sibTransId="{444E0D46-B6B3-4BF9-89AC-A9A28528987D}"/>
    <dgm:cxn modelId="{3612C2DE-9E6A-449C-BD15-65F61FFDCEE4}" type="presOf" srcId="{F911A5AA-61BB-4CAF-B95B-CB7146A0BFD2}" destId="{D5FD46F1-1FF1-45DF-9FB7-1E9CBD23ED9C}" srcOrd="0" destOrd="0" presId="urn:microsoft.com/office/officeart/2005/8/layout/chevron2"/>
    <dgm:cxn modelId="{04AD6E0F-F669-456E-A333-54382E25A9F8}" srcId="{2FC52FFC-738F-4D8C-B87F-B76793CD3A5D}" destId="{DD8F8C34-307F-4671-B63F-218133C5B215}" srcOrd="1" destOrd="0" parTransId="{55F686A4-56F1-4D03-A935-A920AD5D2E6F}" sibTransId="{E1DAC81A-A582-43D3-9D8C-CC367F7012FA}"/>
    <dgm:cxn modelId="{2A5ADC07-DC64-4E94-9797-9CCD8B2606AB}" type="presOf" srcId="{DD8F8C34-307F-4671-B63F-218133C5B215}" destId="{CA5218F8-C7CD-4A78-B348-A15DBA4E885E}" srcOrd="0" destOrd="1" presId="urn:microsoft.com/office/officeart/2005/8/layout/chevron2"/>
    <dgm:cxn modelId="{D74352DE-9E6F-4051-8004-C1B5ECE6AF5D}" type="presOf" srcId="{3826EDE7-3FE8-4C17-823C-2C69FCBC33B1}" destId="{9950EA9E-D355-4B68-9B60-720D7529DF76}" srcOrd="0" destOrd="1" presId="urn:microsoft.com/office/officeart/2005/8/layout/chevron2"/>
    <dgm:cxn modelId="{7ACF2A53-DAF5-4236-B381-0454492124CD}" srcId="{081F5FE0-C4B4-417B-A9BD-3066F7971F79}" destId="{826C448B-C8E3-44C9-B612-8E9EC826E6C5}" srcOrd="2" destOrd="0" parTransId="{2BFB523F-7BAA-4400-A0C9-8088281649F5}" sibTransId="{A75DCC67-C4F5-46F8-B1E4-710560CCD3A4}"/>
    <dgm:cxn modelId="{F6841CA5-BCBF-406A-9F55-3BEF1B3CB80F}" type="presOf" srcId="{5F8B75FD-5547-440C-9C8A-3D5D5C48E012}" destId="{07450773-D81A-4B8E-B170-670D08836C29}" srcOrd="0" destOrd="0" presId="urn:microsoft.com/office/officeart/2005/8/layout/chevron2"/>
    <dgm:cxn modelId="{BB29AD6C-C197-420D-92F3-B3C37CF8BE14}" srcId="{081F5FE0-C4B4-417B-A9BD-3066F7971F79}" destId="{2FC52FFC-738F-4D8C-B87F-B76793CD3A5D}" srcOrd="0" destOrd="0" parTransId="{5C536DA6-9BA5-4BC6-89AA-DCD9756A0360}" sibTransId="{9903D758-B908-4B33-A000-7074F2CE92C8}"/>
    <dgm:cxn modelId="{D6863996-F648-4A99-912C-E564A7E70349}" srcId="{081F5FE0-C4B4-417B-A9BD-3066F7971F79}" destId="{5F8B75FD-5547-440C-9C8A-3D5D5C48E012}" srcOrd="1" destOrd="0" parTransId="{8365053B-0EEA-40B9-8EEA-248CC7C55786}" sibTransId="{4F955AFA-63D8-41A4-83C1-BD69C575307B}"/>
    <dgm:cxn modelId="{CEB758C2-2236-4991-A827-23E3D66E869C}" type="presOf" srcId="{91C0B36D-18F1-4C73-B8DE-27B22194E372}" destId="{CA5218F8-C7CD-4A78-B348-A15DBA4E885E}" srcOrd="0" destOrd="0" presId="urn:microsoft.com/office/officeart/2005/8/layout/chevron2"/>
    <dgm:cxn modelId="{8828BF98-5AF8-4672-9DCB-C5B60A753665}" srcId="{5F8B75FD-5547-440C-9C8A-3D5D5C48E012}" destId="{99E01DD8-E9AE-4D42-B793-3ED910D17889}" srcOrd="0" destOrd="0" parTransId="{33BA5FC3-0C80-4B3E-A5E0-3FA8F8DE9294}" sibTransId="{E67705B3-9809-4476-AB39-0E3AB4D976E0}"/>
    <dgm:cxn modelId="{2F78E1F9-C28F-4E1B-B8ED-12DD34693D82}" type="presOf" srcId="{2FC52FFC-738F-4D8C-B87F-B76793CD3A5D}" destId="{75CB0E91-D2FC-493C-AB3C-10EB49D566B9}" srcOrd="0" destOrd="0" presId="urn:microsoft.com/office/officeart/2005/8/layout/chevron2"/>
    <dgm:cxn modelId="{B553A619-DCEB-440E-BECF-0D80A7903167}" type="presParOf" srcId="{D4B70406-9540-43C2-A5EF-89023781B9A9}" destId="{804549BB-46C9-4216-9656-9FCFD9862A6F}" srcOrd="0" destOrd="0" presId="urn:microsoft.com/office/officeart/2005/8/layout/chevron2"/>
    <dgm:cxn modelId="{9846E1FB-37F0-4040-86BE-28F1C60CEDE5}" type="presParOf" srcId="{804549BB-46C9-4216-9656-9FCFD9862A6F}" destId="{75CB0E91-D2FC-493C-AB3C-10EB49D566B9}" srcOrd="0" destOrd="0" presId="urn:microsoft.com/office/officeart/2005/8/layout/chevron2"/>
    <dgm:cxn modelId="{3630AB35-3A7A-41EC-8922-3AFB4623BE1D}" type="presParOf" srcId="{804549BB-46C9-4216-9656-9FCFD9862A6F}" destId="{CA5218F8-C7CD-4A78-B348-A15DBA4E885E}" srcOrd="1" destOrd="0" presId="urn:microsoft.com/office/officeart/2005/8/layout/chevron2"/>
    <dgm:cxn modelId="{63122F39-D0A2-4126-9D1B-8E9F2327FB07}" type="presParOf" srcId="{D4B70406-9540-43C2-A5EF-89023781B9A9}" destId="{846C973B-FC26-4692-B62F-50A8C3BBE51A}" srcOrd="1" destOrd="0" presId="urn:microsoft.com/office/officeart/2005/8/layout/chevron2"/>
    <dgm:cxn modelId="{F9EC9A78-CA09-4EFB-A42E-2C18AA3A79A1}" type="presParOf" srcId="{D4B70406-9540-43C2-A5EF-89023781B9A9}" destId="{D0B60A8E-3D8B-4AEB-B83F-826CD8FF8F9A}" srcOrd="2" destOrd="0" presId="urn:microsoft.com/office/officeart/2005/8/layout/chevron2"/>
    <dgm:cxn modelId="{B343005F-A209-4A8E-ABEE-AB28D994CB2E}" type="presParOf" srcId="{D0B60A8E-3D8B-4AEB-B83F-826CD8FF8F9A}" destId="{07450773-D81A-4B8E-B170-670D08836C29}" srcOrd="0" destOrd="0" presId="urn:microsoft.com/office/officeart/2005/8/layout/chevron2"/>
    <dgm:cxn modelId="{A553B87C-DD17-4B07-AADD-63B2DDAEDC66}" type="presParOf" srcId="{D0B60A8E-3D8B-4AEB-B83F-826CD8FF8F9A}" destId="{9950EA9E-D355-4B68-9B60-720D7529DF76}" srcOrd="1" destOrd="0" presId="urn:microsoft.com/office/officeart/2005/8/layout/chevron2"/>
    <dgm:cxn modelId="{B8A01D39-80FE-4789-9950-E9A2F338A8E2}" type="presParOf" srcId="{D4B70406-9540-43C2-A5EF-89023781B9A9}" destId="{4467CC77-ED77-4767-BD22-57B812652E8A}" srcOrd="3" destOrd="0" presId="urn:microsoft.com/office/officeart/2005/8/layout/chevron2"/>
    <dgm:cxn modelId="{F89372FA-535C-4CBF-8725-1C78B5BECE8B}" type="presParOf" srcId="{D4B70406-9540-43C2-A5EF-89023781B9A9}" destId="{CA8B025C-1D4B-4805-9B51-6A76D7AB8950}" srcOrd="4" destOrd="0" presId="urn:microsoft.com/office/officeart/2005/8/layout/chevron2"/>
    <dgm:cxn modelId="{199D8CC4-6EF6-46EE-AC32-D549D46B8368}" type="presParOf" srcId="{CA8B025C-1D4B-4805-9B51-6A76D7AB8950}" destId="{3239EC53-2F5F-4553-A99A-ACB108786405}" srcOrd="0" destOrd="0" presId="urn:microsoft.com/office/officeart/2005/8/layout/chevron2"/>
    <dgm:cxn modelId="{4F325294-73E8-4789-98E1-884A6D15BCD0}" type="presParOf" srcId="{CA8B025C-1D4B-4805-9B51-6A76D7AB8950}" destId="{D5FD46F1-1FF1-45DF-9FB7-1E9CBD23ED9C}"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1F5FE0-C4B4-417B-A9BD-3066F7971F79}" type="doc">
      <dgm:prSet loTypeId="urn:microsoft.com/office/officeart/2005/8/layout/chevron2" loCatId="process" qsTypeId="urn:microsoft.com/office/officeart/2005/8/quickstyle/simple1" qsCatId="simple" csTypeId="urn:microsoft.com/office/officeart/2005/8/colors/accent2_3" csCatId="accent2" phldr="1"/>
      <dgm:spPr/>
      <dgm:t>
        <a:bodyPr/>
        <a:lstStyle/>
        <a:p>
          <a:endParaRPr kumimoji="1" lang="ja-JP" altLang="en-US"/>
        </a:p>
      </dgm:t>
    </dgm:pt>
    <dgm:pt modelId="{2FC52FFC-738F-4D8C-B87F-B76793CD3A5D}">
      <dgm:prSet phldrT="[テキスト]"/>
      <dgm:spPr/>
      <dgm:t>
        <a:bodyPr/>
        <a:lstStyle/>
        <a:p>
          <a:r>
            <a:rPr kumimoji="1" lang="ja-JP" altLang="en-US" b="1" smtClean="0"/>
            <a:t>自立支援法</a:t>
          </a:r>
          <a:endParaRPr kumimoji="1" lang="ja-JP" altLang="en-US" b="1" dirty="0"/>
        </a:p>
      </dgm:t>
    </dgm:pt>
    <dgm:pt modelId="{5C536DA6-9BA5-4BC6-89AA-DCD9756A0360}" type="parTrans" cxnId="{BB29AD6C-C197-420D-92F3-B3C37CF8BE14}">
      <dgm:prSet/>
      <dgm:spPr/>
      <dgm:t>
        <a:bodyPr/>
        <a:lstStyle/>
        <a:p>
          <a:endParaRPr kumimoji="1" lang="ja-JP" altLang="en-US"/>
        </a:p>
      </dgm:t>
    </dgm:pt>
    <dgm:pt modelId="{9903D758-B908-4B33-A000-7074F2CE92C8}" type="sibTrans" cxnId="{BB29AD6C-C197-420D-92F3-B3C37CF8BE14}">
      <dgm:prSet/>
      <dgm:spPr/>
      <dgm:t>
        <a:bodyPr/>
        <a:lstStyle/>
        <a:p>
          <a:endParaRPr kumimoji="1" lang="ja-JP" altLang="en-US"/>
        </a:p>
      </dgm:t>
    </dgm:pt>
    <dgm:pt modelId="{91C0B36D-18F1-4C73-B8DE-27B22194E372}">
      <dgm:prSet phldrT="[テキスト]"/>
      <dgm:spPr/>
      <dgm:t>
        <a:bodyPr/>
        <a:lstStyle/>
        <a:p>
          <a:r>
            <a:rPr kumimoji="1" lang="ja-JP" altLang="en-US" dirty="0" smtClean="0"/>
            <a:t>生保以外は所得に関わらず１割負担</a:t>
          </a:r>
          <a:endParaRPr kumimoji="1" lang="ja-JP" altLang="en-US" dirty="0"/>
        </a:p>
      </dgm:t>
    </dgm:pt>
    <dgm:pt modelId="{05858E23-758F-4717-A5DD-397B643FFE71}" type="parTrans" cxnId="{44F5D85E-0833-4C7E-9728-4182954858CB}">
      <dgm:prSet/>
      <dgm:spPr/>
      <dgm:t>
        <a:bodyPr/>
        <a:lstStyle/>
        <a:p>
          <a:endParaRPr kumimoji="1" lang="ja-JP" altLang="en-US"/>
        </a:p>
      </dgm:t>
    </dgm:pt>
    <dgm:pt modelId="{A6DECD69-E49C-44F6-8073-8A9571B25967}" type="sibTrans" cxnId="{44F5D85E-0833-4C7E-9728-4182954858CB}">
      <dgm:prSet/>
      <dgm:spPr/>
      <dgm:t>
        <a:bodyPr/>
        <a:lstStyle/>
        <a:p>
          <a:endParaRPr kumimoji="1" lang="ja-JP" altLang="en-US"/>
        </a:p>
      </dgm:t>
    </dgm:pt>
    <dgm:pt modelId="{5F8B75FD-5547-440C-9C8A-3D5D5C48E012}">
      <dgm:prSet phldrT="[テキスト]" custT="1"/>
      <dgm:spPr/>
      <dgm:t>
        <a:bodyPr/>
        <a:lstStyle/>
        <a:p>
          <a:r>
            <a:rPr kumimoji="1" lang="ja-JP" altLang="en-US" sz="2000" b="1" smtClean="0"/>
            <a:t>つなぎ法</a:t>
          </a:r>
          <a:endParaRPr kumimoji="1" lang="ja-JP" altLang="en-US" sz="2000" b="1" dirty="0"/>
        </a:p>
      </dgm:t>
    </dgm:pt>
    <dgm:pt modelId="{8365053B-0EEA-40B9-8EEA-248CC7C55786}" type="parTrans" cxnId="{D6863996-F648-4A99-912C-E564A7E70349}">
      <dgm:prSet/>
      <dgm:spPr/>
      <dgm:t>
        <a:bodyPr/>
        <a:lstStyle/>
        <a:p>
          <a:endParaRPr kumimoji="1" lang="ja-JP" altLang="en-US"/>
        </a:p>
      </dgm:t>
    </dgm:pt>
    <dgm:pt modelId="{4F955AFA-63D8-41A4-83C1-BD69C575307B}" type="sibTrans" cxnId="{D6863996-F648-4A99-912C-E564A7E70349}">
      <dgm:prSet/>
      <dgm:spPr/>
      <dgm:t>
        <a:bodyPr/>
        <a:lstStyle/>
        <a:p>
          <a:endParaRPr kumimoji="1" lang="ja-JP" altLang="en-US"/>
        </a:p>
      </dgm:t>
    </dgm:pt>
    <dgm:pt modelId="{99E01DD8-E9AE-4D42-B793-3ED910D17889}">
      <dgm:prSet phldrT="[テキスト]"/>
      <dgm:spPr/>
      <dgm:t>
        <a:bodyPr/>
        <a:lstStyle/>
        <a:p>
          <a:r>
            <a:rPr kumimoji="1" lang="ja-JP" altLang="en-US" dirty="0" smtClean="0"/>
            <a:t>応能負担の考え方を原則</a:t>
          </a:r>
          <a:endParaRPr kumimoji="1" lang="ja-JP" altLang="en-US" dirty="0"/>
        </a:p>
      </dgm:t>
    </dgm:pt>
    <dgm:pt modelId="{33BA5FC3-0C80-4B3E-A5E0-3FA8F8DE9294}" type="parTrans" cxnId="{8828BF98-5AF8-4672-9DCB-C5B60A753665}">
      <dgm:prSet/>
      <dgm:spPr/>
      <dgm:t>
        <a:bodyPr/>
        <a:lstStyle/>
        <a:p>
          <a:endParaRPr kumimoji="1" lang="ja-JP" altLang="en-US"/>
        </a:p>
      </dgm:t>
    </dgm:pt>
    <dgm:pt modelId="{E67705B3-9809-4476-AB39-0E3AB4D976E0}" type="sibTrans" cxnId="{8828BF98-5AF8-4672-9DCB-C5B60A753665}">
      <dgm:prSet/>
      <dgm:spPr/>
      <dgm:t>
        <a:bodyPr/>
        <a:lstStyle/>
        <a:p>
          <a:endParaRPr kumimoji="1" lang="ja-JP" altLang="en-US"/>
        </a:p>
      </dgm:t>
    </dgm:pt>
    <dgm:pt modelId="{826C448B-C8E3-44C9-B612-8E9EC826E6C5}">
      <dgm:prSet phldrT="[テキスト]"/>
      <dgm:spPr/>
      <dgm:t>
        <a:bodyPr/>
        <a:lstStyle/>
        <a:p>
          <a:r>
            <a:rPr kumimoji="1" lang="ja-JP" altLang="en-US" b="1" smtClean="0"/>
            <a:t>総合支援法</a:t>
          </a:r>
          <a:endParaRPr kumimoji="1" lang="ja-JP" altLang="en-US" b="1" dirty="0"/>
        </a:p>
      </dgm:t>
    </dgm:pt>
    <dgm:pt modelId="{2BFB523F-7BAA-4400-A0C9-8088281649F5}" type="parTrans" cxnId="{7ACF2A53-DAF5-4236-B381-0454492124CD}">
      <dgm:prSet/>
      <dgm:spPr/>
      <dgm:t>
        <a:bodyPr/>
        <a:lstStyle/>
        <a:p>
          <a:endParaRPr kumimoji="1" lang="ja-JP" altLang="en-US"/>
        </a:p>
      </dgm:t>
    </dgm:pt>
    <dgm:pt modelId="{A75DCC67-C4F5-46F8-B1E4-710560CCD3A4}" type="sibTrans" cxnId="{7ACF2A53-DAF5-4236-B381-0454492124CD}">
      <dgm:prSet/>
      <dgm:spPr/>
      <dgm:t>
        <a:bodyPr/>
        <a:lstStyle/>
        <a:p>
          <a:endParaRPr kumimoji="1" lang="ja-JP" altLang="en-US"/>
        </a:p>
      </dgm:t>
    </dgm:pt>
    <dgm:pt modelId="{F911A5AA-61BB-4CAF-B95B-CB7146A0BFD2}">
      <dgm:prSet phldrT="[テキスト]" custT="1"/>
      <dgm:spPr/>
      <dgm:t>
        <a:bodyPr/>
        <a:lstStyle/>
        <a:p>
          <a:r>
            <a:rPr kumimoji="1" lang="ja-JP" altLang="en-US" sz="4000" dirty="0" smtClean="0">
              <a:solidFill>
                <a:srgbClr val="FF0000"/>
              </a:solidFill>
            </a:rPr>
            <a:t>つなぎ法と同じ</a:t>
          </a:r>
          <a:endParaRPr kumimoji="1" lang="ja-JP" altLang="en-US" sz="4000" dirty="0"/>
        </a:p>
      </dgm:t>
    </dgm:pt>
    <dgm:pt modelId="{F28CAF6D-A770-492E-BD14-4EF39AB5D664}" type="parTrans" cxnId="{BE906EF8-28CD-4423-8289-7E783EDFF4C2}">
      <dgm:prSet/>
      <dgm:spPr/>
      <dgm:t>
        <a:bodyPr/>
        <a:lstStyle/>
        <a:p>
          <a:endParaRPr kumimoji="1" lang="ja-JP" altLang="en-US"/>
        </a:p>
      </dgm:t>
    </dgm:pt>
    <dgm:pt modelId="{09A430BD-2CCB-4EB3-A93C-3FB0E90E1B57}" type="sibTrans" cxnId="{BE906EF8-28CD-4423-8289-7E783EDFF4C2}">
      <dgm:prSet/>
      <dgm:spPr/>
      <dgm:t>
        <a:bodyPr/>
        <a:lstStyle/>
        <a:p>
          <a:endParaRPr kumimoji="1" lang="ja-JP" altLang="en-US"/>
        </a:p>
      </dgm:t>
    </dgm:pt>
    <dgm:pt modelId="{DD8F8C34-307F-4671-B63F-218133C5B215}">
      <dgm:prSet phldrT="[テキスト]"/>
      <dgm:spPr/>
      <dgm:t>
        <a:bodyPr/>
        <a:lstStyle/>
        <a:p>
          <a:r>
            <a:rPr kumimoji="1" lang="ja-JP" altLang="en-US" dirty="0" smtClean="0"/>
            <a:t>月額負担上限はあるが過重負担</a:t>
          </a:r>
          <a:endParaRPr kumimoji="1" lang="ja-JP" altLang="en-US" dirty="0"/>
        </a:p>
      </dgm:t>
    </dgm:pt>
    <dgm:pt modelId="{55F686A4-56F1-4D03-A935-A920AD5D2E6F}" type="parTrans" cxnId="{04AD6E0F-F669-456E-A333-54382E25A9F8}">
      <dgm:prSet/>
      <dgm:spPr/>
    </dgm:pt>
    <dgm:pt modelId="{E1DAC81A-A582-43D3-9D8C-CC367F7012FA}" type="sibTrans" cxnId="{04AD6E0F-F669-456E-A333-54382E25A9F8}">
      <dgm:prSet/>
      <dgm:spPr/>
    </dgm:pt>
    <dgm:pt modelId="{3826EDE7-3FE8-4C17-823C-2C69FCBC33B1}">
      <dgm:prSet phldrT="[テキスト]"/>
      <dgm:spPr/>
      <dgm:t>
        <a:bodyPr/>
        <a:lstStyle/>
        <a:p>
          <a:r>
            <a:rPr kumimoji="1" lang="ja-JP" altLang="en-US" dirty="0" smtClean="0"/>
            <a:t>「特別対策」の月額負担上限を法定化</a:t>
          </a:r>
          <a:endParaRPr kumimoji="1" lang="ja-JP" altLang="en-US" dirty="0"/>
        </a:p>
      </dgm:t>
    </dgm:pt>
    <dgm:pt modelId="{8882A767-ECFE-4B24-A5A2-ACD4E1C89C35}" type="parTrans" cxnId="{E1D05A59-BFE0-4D39-8690-C8DA7954DD9C}">
      <dgm:prSet/>
      <dgm:spPr/>
    </dgm:pt>
    <dgm:pt modelId="{06A4F4D1-6F5E-4565-9B59-BF5339826531}" type="sibTrans" cxnId="{E1D05A59-BFE0-4D39-8690-C8DA7954DD9C}">
      <dgm:prSet/>
      <dgm:spPr/>
    </dgm:pt>
    <dgm:pt modelId="{D4B70406-9540-43C2-A5EF-89023781B9A9}" type="pres">
      <dgm:prSet presAssocID="{081F5FE0-C4B4-417B-A9BD-3066F7971F79}" presName="linearFlow" presStyleCnt="0">
        <dgm:presLayoutVars>
          <dgm:dir/>
          <dgm:animLvl val="lvl"/>
          <dgm:resizeHandles val="exact"/>
        </dgm:presLayoutVars>
      </dgm:prSet>
      <dgm:spPr/>
      <dgm:t>
        <a:bodyPr/>
        <a:lstStyle/>
        <a:p>
          <a:endParaRPr kumimoji="1" lang="ja-JP" altLang="en-US"/>
        </a:p>
      </dgm:t>
    </dgm:pt>
    <dgm:pt modelId="{804549BB-46C9-4216-9656-9FCFD9862A6F}" type="pres">
      <dgm:prSet presAssocID="{2FC52FFC-738F-4D8C-B87F-B76793CD3A5D}" presName="composite" presStyleCnt="0"/>
      <dgm:spPr/>
    </dgm:pt>
    <dgm:pt modelId="{75CB0E91-D2FC-493C-AB3C-10EB49D566B9}" type="pres">
      <dgm:prSet presAssocID="{2FC52FFC-738F-4D8C-B87F-B76793CD3A5D}" presName="parentText" presStyleLbl="alignNode1" presStyleIdx="0" presStyleCnt="3">
        <dgm:presLayoutVars>
          <dgm:chMax val="1"/>
          <dgm:bulletEnabled val="1"/>
        </dgm:presLayoutVars>
      </dgm:prSet>
      <dgm:spPr/>
      <dgm:t>
        <a:bodyPr/>
        <a:lstStyle/>
        <a:p>
          <a:endParaRPr kumimoji="1" lang="ja-JP" altLang="en-US"/>
        </a:p>
      </dgm:t>
    </dgm:pt>
    <dgm:pt modelId="{CA5218F8-C7CD-4A78-B348-A15DBA4E885E}" type="pres">
      <dgm:prSet presAssocID="{2FC52FFC-738F-4D8C-B87F-B76793CD3A5D}" presName="descendantText" presStyleLbl="alignAcc1" presStyleIdx="0" presStyleCnt="3">
        <dgm:presLayoutVars>
          <dgm:bulletEnabled val="1"/>
        </dgm:presLayoutVars>
      </dgm:prSet>
      <dgm:spPr/>
      <dgm:t>
        <a:bodyPr/>
        <a:lstStyle/>
        <a:p>
          <a:endParaRPr kumimoji="1" lang="ja-JP" altLang="en-US"/>
        </a:p>
      </dgm:t>
    </dgm:pt>
    <dgm:pt modelId="{846C973B-FC26-4692-B62F-50A8C3BBE51A}" type="pres">
      <dgm:prSet presAssocID="{9903D758-B908-4B33-A000-7074F2CE92C8}" presName="sp" presStyleCnt="0"/>
      <dgm:spPr/>
    </dgm:pt>
    <dgm:pt modelId="{D0B60A8E-3D8B-4AEB-B83F-826CD8FF8F9A}" type="pres">
      <dgm:prSet presAssocID="{5F8B75FD-5547-440C-9C8A-3D5D5C48E012}" presName="composite" presStyleCnt="0"/>
      <dgm:spPr/>
    </dgm:pt>
    <dgm:pt modelId="{07450773-D81A-4B8E-B170-670D08836C29}" type="pres">
      <dgm:prSet presAssocID="{5F8B75FD-5547-440C-9C8A-3D5D5C48E012}" presName="parentText" presStyleLbl="alignNode1" presStyleIdx="1" presStyleCnt="3">
        <dgm:presLayoutVars>
          <dgm:chMax val="1"/>
          <dgm:bulletEnabled val="1"/>
        </dgm:presLayoutVars>
      </dgm:prSet>
      <dgm:spPr/>
      <dgm:t>
        <a:bodyPr/>
        <a:lstStyle/>
        <a:p>
          <a:endParaRPr kumimoji="1" lang="ja-JP" altLang="en-US"/>
        </a:p>
      </dgm:t>
    </dgm:pt>
    <dgm:pt modelId="{9950EA9E-D355-4B68-9B60-720D7529DF76}" type="pres">
      <dgm:prSet presAssocID="{5F8B75FD-5547-440C-9C8A-3D5D5C48E012}" presName="descendantText" presStyleLbl="alignAcc1" presStyleIdx="1" presStyleCnt="3">
        <dgm:presLayoutVars>
          <dgm:bulletEnabled val="1"/>
        </dgm:presLayoutVars>
      </dgm:prSet>
      <dgm:spPr/>
      <dgm:t>
        <a:bodyPr/>
        <a:lstStyle/>
        <a:p>
          <a:endParaRPr kumimoji="1" lang="ja-JP" altLang="en-US"/>
        </a:p>
      </dgm:t>
    </dgm:pt>
    <dgm:pt modelId="{4467CC77-ED77-4767-BD22-57B812652E8A}" type="pres">
      <dgm:prSet presAssocID="{4F955AFA-63D8-41A4-83C1-BD69C575307B}" presName="sp" presStyleCnt="0"/>
      <dgm:spPr/>
    </dgm:pt>
    <dgm:pt modelId="{CA8B025C-1D4B-4805-9B51-6A76D7AB8950}" type="pres">
      <dgm:prSet presAssocID="{826C448B-C8E3-44C9-B612-8E9EC826E6C5}" presName="composite" presStyleCnt="0"/>
      <dgm:spPr/>
    </dgm:pt>
    <dgm:pt modelId="{3239EC53-2F5F-4553-A99A-ACB108786405}" type="pres">
      <dgm:prSet presAssocID="{826C448B-C8E3-44C9-B612-8E9EC826E6C5}" presName="parentText" presStyleLbl="alignNode1" presStyleIdx="2" presStyleCnt="3">
        <dgm:presLayoutVars>
          <dgm:chMax val="1"/>
          <dgm:bulletEnabled val="1"/>
        </dgm:presLayoutVars>
      </dgm:prSet>
      <dgm:spPr/>
      <dgm:t>
        <a:bodyPr/>
        <a:lstStyle/>
        <a:p>
          <a:endParaRPr kumimoji="1" lang="ja-JP" altLang="en-US"/>
        </a:p>
      </dgm:t>
    </dgm:pt>
    <dgm:pt modelId="{D5FD46F1-1FF1-45DF-9FB7-1E9CBD23ED9C}" type="pres">
      <dgm:prSet presAssocID="{826C448B-C8E3-44C9-B612-8E9EC826E6C5}" presName="descendantText" presStyleLbl="alignAcc1" presStyleIdx="2" presStyleCnt="3">
        <dgm:presLayoutVars>
          <dgm:bulletEnabled val="1"/>
        </dgm:presLayoutVars>
      </dgm:prSet>
      <dgm:spPr/>
      <dgm:t>
        <a:bodyPr/>
        <a:lstStyle/>
        <a:p>
          <a:endParaRPr kumimoji="1" lang="ja-JP" altLang="en-US"/>
        </a:p>
      </dgm:t>
    </dgm:pt>
  </dgm:ptLst>
  <dgm:cxnLst>
    <dgm:cxn modelId="{BD013926-64B5-4F89-A1D4-2882E93EBB9A}" type="presOf" srcId="{91C0B36D-18F1-4C73-B8DE-27B22194E372}" destId="{CA5218F8-C7CD-4A78-B348-A15DBA4E885E}" srcOrd="0" destOrd="0" presId="urn:microsoft.com/office/officeart/2005/8/layout/chevron2"/>
    <dgm:cxn modelId="{44F5D85E-0833-4C7E-9728-4182954858CB}" srcId="{2FC52FFC-738F-4D8C-B87F-B76793CD3A5D}" destId="{91C0B36D-18F1-4C73-B8DE-27B22194E372}" srcOrd="0" destOrd="0" parTransId="{05858E23-758F-4717-A5DD-397B643FFE71}" sibTransId="{A6DECD69-E49C-44F6-8073-8A9571B25967}"/>
    <dgm:cxn modelId="{E1D05A59-BFE0-4D39-8690-C8DA7954DD9C}" srcId="{5F8B75FD-5547-440C-9C8A-3D5D5C48E012}" destId="{3826EDE7-3FE8-4C17-823C-2C69FCBC33B1}" srcOrd="1" destOrd="0" parTransId="{8882A767-ECFE-4B24-A5A2-ACD4E1C89C35}" sibTransId="{06A4F4D1-6F5E-4565-9B59-BF5339826531}"/>
    <dgm:cxn modelId="{BE906EF8-28CD-4423-8289-7E783EDFF4C2}" srcId="{826C448B-C8E3-44C9-B612-8E9EC826E6C5}" destId="{F911A5AA-61BB-4CAF-B95B-CB7146A0BFD2}" srcOrd="0" destOrd="0" parTransId="{F28CAF6D-A770-492E-BD14-4EF39AB5D664}" sibTransId="{09A430BD-2CCB-4EB3-A93C-3FB0E90E1B57}"/>
    <dgm:cxn modelId="{DA2D8087-2AED-467E-91EC-EF2072E59666}" type="presOf" srcId="{826C448B-C8E3-44C9-B612-8E9EC826E6C5}" destId="{3239EC53-2F5F-4553-A99A-ACB108786405}" srcOrd="0" destOrd="0" presId="urn:microsoft.com/office/officeart/2005/8/layout/chevron2"/>
    <dgm:cxn modelId="{CF138174-2BE5-4202-ABE4-B00EE3A2B7DE}" type="presOf" srcId="{F911A5AA-61BB-4CAF-B95B-CB7146A0BFD2}" destId="{D5FD46F1-1FF1-45DF-9FB7-1E9CBD23ED9C}" srcOrd="0" destOrd="0" presId="urn:microsoft.com/office/officeart/2005/8/layout/chevron2"/>
    <dgm:cxn modelId="{D1E0D96A-2A59-4336-A487-67C8544F27E1}" type="presOf" srcId="{081F5FE0-C4B4-417B-A9BD-3066F7971F79}" destId="{D4B70406-9540-43C2-A5EF-89023781B9A9}" srcOrd="0" destOrd="0" presId="urn:microsoft.com/office/officeart/2005/8/layout/chevron2"/>
    <dgm:cxn modelId="{3E3A2D4C-EC7D-4EAB-BBE3-613331D22AB8}" type="presOf" srcId="{2FC52FFC-738F-4D8C-B87F-B76793CD3A5D}" destId="{75CB0E91-D2FC-493C-AB3C-10EB49D566B9}" srcOrd="0" destOrd="0" presId="urn:microsoft.com/office/officeart/2005/8/layout/chevron2"/>
    <dgm:cxn modelId="{2D7EF294-2490-424B-A13B-71AB521D2C03}" type="presOf" srcId="{99E01DD8-E9AE-4D42-B793-3ED910D17889}" destId="{9950EA9E-D355-4B68-9B60-720D7529DF76}" srcOrd="0" destOrd="0" presId="urn:microsoft.com/office/officeart/2005/8/layout/chevron2"/>
    <dgm:cxn modelId="{B1211E71-17D8-4A90-9E1D-FA9FB2E63751}" type="presOf" srcId="{DD8F8C34-307F-4671-B63F-218133C5B215}" destId="{CA5218F8-C7CD-4A78-B348-A15DBA4E885E}" srcOrd="0" destOrd="1" presId="urn:microsoft.com/office/officeart/2005/8/layout/chevron2"/>
    <dgm:cxn modelId="{04AD6E0F-F669-456E-A333-54382E25A9F8}" srcId="{2FC52FFC-738F-4D8C-B87F-B76793CD3A5D}" destId="{DD8F8C34-307F-4671-B63F-218133C5B215}" srcOrd="1" destOrd="0" parTransId="{55F686A4-56F1-4D03-A935-A920AD5D2E6F}" sibTransId="{E1DAC81A-A582-43D3-9D8C-CC367F7012FA}"/>
    <dgm:cxn modelId="{7ACF2A53-DAF5-4236-B381-0454492124CD}" srcId="{081F5FE0-C4B4-417B-A9BD-3066F7971F79}" destId="{826C448B-C8E3-44C9-B612-8E9EC826E6C5}" srcOrd="2" destOrd="0" parTransId="{2BFB523F-7BAA-4400-A0C9-8088281649F5}" sibTransId="{A75DCC67-C4F5-46F8-B1E4-710560CCD3A4}"/>
    <dgm:cxn modelId="{1699CAEB-DF83-42D6-87C7-ED6A202A01A4}" type="presOf" srcId="{5F8B75FD-5547-440C-9C8A-3D5D5C48E012}" destId="{07450773-D81A-4B8E-B170-670D08836C29}" srcOrd="0" destOrd="0" presId="urn:microsoft.com/office/officeart/2005/8/layout/chevron2"/>
    <dgm:cxn modelId="{BB29AD6C-C197-420D-92F3-B3C37CF8BE14}" srcId="{081F5FE0-C4B4-417B-A9BD-3066F7971F79}" destId="{2FC52FFC-738F-4D8C-B87F-B76793CD3A5D}" srcOrd="0" destOrd="0" parTransId="{5C536DA6-9BA5-4BC6-89AA-DCD9756A0360}" sibTransId="{9903D758-B908-4B33-A000-7074F2CE92C8}"/>
    <dgm:cxn modelId="{D6863996-F648-4A99-912C-E564A7E70349}" srcId="{081F5FE0-C4B4-417B-A9BD-3066F7971F79}" destId="{5F8B75FD-5547-440C-9C8A-3D5D5C48E012}" srcOrd="1" destOrd="0" parTransId="{8365053B-0EEA-40B9-8EEA-248CC7C55786}" sibTransId="{4F955AFA-63D8-41A4-83C1-BD69C575307B}"/>
    <dgm:cxn modelId="{5BBA275C-5BA1-481D-BB00-974CAFB42230}" type="presOf" srcId="{3826EDE7-3FE8-4C17-823C-2C69FCBC33B1}" destId="{9950EA9E-D355-4B68-9B60-720D7529DF76}" srcOrd="0" destOrd="1" presId="urn:microsoft.com/office/officeart/2005/8/layout/chevron2"/>
    <dgm:cxn modelId="{8828BF98-5AF8-4672-9DCB-C5B60A753665}" srcId="{5F8B75FD-5547-440C-9C8A-3D5D5C48E012}" destId="{99E01DD8-E9AE-4D42-B793-3ED910D17889}" srcOrd="0" destOrd="0" parTransId="{33BA5FC3-0C80-4B3E-A5E0-3FA8F8DE9294}" sibTransId="{E67705B3-9809-4476-AB39-0E3AB4D976E0}"/>
    <dgm:cxn modelId="{A056D827-A8D1-4812-AA58-54CA23C170EB}" type="presParOf" srcId="{D4B70406-9540-43C2-A5EF-89023781B9A9}" destId="{804549BB-46C9-4216-9656-9FCFD9862A6F}" srcOrd="0" destOrd="0" presId="urn:microsoft.com/office/officeart/2005/8/layout/chevron2"/>
    <dgm:cxn modelId="{5C459E8F-FE94-4581-BE07-4FD470C2AEE9}" type="presParOf" srcId="{804549BB-46C9-4216-9656-9FCFD9862A6F}" destId="{75CB0E91-D2FC-493C-AB3C-10EB49D566B9}" srcOrd="0" destOrd="0" presId="urn:microsoft.com/office/officeart/2005/8/layout/chevron2"/>
    <dgm:cxn modelId="{E7A01460-EA21-4838-B8A7-455A84DB520C}" type="presParOf" srcId="{804549BB-46C9-4216-9656-9FCFD9862A6F}" destId="{CA5218F8-C7CD-4A78-B348-A15DBA4E885E}" srcOrd="1" destOrd="0" presId="urn:microsoft.com/office/officeart/2005/8/layout/chevron2"/>
    <dgm:cxn modelId="{0D9D88A3-E808-4950-A7C4-2C9AAAF4A773}" type="presParOf" srcId="{D4B70406-9540-43C2-A5EF-89023781B9A9}" destId="{846C973B-FC26-4692-B62F-50A8C3BBE51A}" srcOrd="1" destOrd="0" presId="urn:microsoft.com/office/officeart/2005/8/layout/chevron2"/>
    <dgm:cxn modelId="{94C7AFF4-8D7E-4A18-B568-6A238C734D2A}" type="presParOf" srcId="{D4B70406-9540-43C2-A5EF-89023781B9A9}" destId="{D0B60A8E-3D8B-4AEB-B83F-826CD8FF8F9A}" srcOrd="2" destOrd="0" presId="urn:microsoft.com/office/officeart/2005/8/layout/chevron2"/>
    <dgm:cxn modelId="{2A56A1E1-EF84-40DB-9156-681C06471508}" type="presParOf" srcId="{D0B60A8E-3D8B-4AEB-B83F-826CD8FF8F9A}" destId="{07450773-D81A-4B8E-B170-670D08836C29}" srcOrd="0" destOrd="0" presId="urn:microsoft.com/office/officeart/2005/8/layout/chevron2"/>
    <dgm:cxn modelId="{A496CB38-18D1-4CDE-8643-AD5B08F201B3}" type="presParOf" srcId="{D0B60A8E-3D8B-4AEB-B83F-826CD8FF8F9A}" destId="{9950EA9E-D355-4B68-9B60-720D7529DF76}" srcOrd="1" destOrd="0" presId="urn:microsoft.com/office/officeart/2005/8/layout/chevron2"/>
    <dgm:cxn modelId="{5B5D3E63-41D3-474E-AE9A-B672CF6D4FD6}" type="presParOf" srcId="{D4B70406-9540-43C2-A5EF-89023781B9A9}" destId="{4467CC77-ED77-4767-BD22-57B812652E8A}" srcOrd="3" destOrd="0" presId="urn:microsoft.com/office/officeart/2005/8/layout/chevron2"/>
    <dgm:cxn modelId="{76FBAF42-1D77-4603-964F-AA886B29983F}" type="presParOf" srcId="{D4B70406-9540-43C2-A5EF-89023781B9A9}" destId="{CA8B025C-1D4B-4805-9B51-6A76D7AB8950}" srcOrd="4" destOrd="0" presId="urn:microsoft.com/office/officeart/2005/8/layout/chevron2"/>
    <dgm:cxn modelId="{FE128860-FAE8-4606-920C-39B6767A377A}" type="presParOf" srcId="{CA8B025C-1D4B-4805-9B51-6A76D7AB8950}" destId="{3239EC53-2F5F-4553-A99A-ACB108786405}" srcOrd="0" destOrd="0" presId="urn:microsoft.com/office/officeart/2005/8/layout/chevron2"/>
    <dgm:cxn modelId="{2D6CF20C-64B0-4423-B1A5-208FBCB7353D}" type="presParOf" srcId="{CA8B025C-1D4B-4805-9B51-6A76D7AB8950}" destId="{D5FD46F1-1FF1-45DF-9FB7-1E9CBD23ED9C}"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81F5FE0-C4B4-417B-A9BD-3066F7971F79}" type="doc">
      <dgm:prSet loTypeId="urn:microsoft.com/office/officeart/2005/8/layout/chevron2" loCatId="process" qsTypeId="urn:microsoft.com/office/officeart/2005/8/quickstyle/simple1" qsCatId="simple" csTypeId="urn:microsoft.com/office/officeart/2005/8/colors/accent2_3" csCatId="accent2" phldr="1"/>
      <dgm:spPr/>
      <dgm:t>
        <a:bodyPr/>
        <a:lstStyle/>
        <a:p>
          <a:endParaRPr kumimoji="1" lang="ja-JP" altLang="en-US"/>
        </a:p>
      </dgm:t>
    </dgm:pt>
    <dgm:pt modelId="{2FC52FFC-738F-4D8C-B87F-B76793CD3A5D}">
      <dgm:prSet phldrT="[テキスト]"/>
      <dgm:spPr/>
      <dgm:t>
        <a:bodyPr/>
        <a:lstStyle/>
        <a:p>
          <a:r>
            <a:rPr kumimoji="1" lang="ja-JP" altLang="en-US" b="1" smtClean="0"/>
            <a:t>自立支援法</a:t>
          </a:r>
          <a:endParaRPr kumimoji="1" lang="ja-JP" altLang="en-US" b="1" dirty="0"/>
        </a:p>
      </dgm:t>
    </dgm:pt>
    <dgm:pt modelId="{5C536DA6-9BA5-4BC6-89AA-DCD9756A0360}" type="parTrans" cxnId="{BB29AD6C-C197-420D-92F3-B3C37CF8BE14}">
      <dgm:prSet/>
      <dgm:spPr/>
      <dgm:t>
        <a:bodyPr/>
        <a:lstStyle/>
        <a:p>
          <a:endParaRPr kumimoji="1" lang="ja-JP" altLang="en-US"/>
        </a:p>
      </dgm:t>
    </dgm:pt>
    <dgm:pt modelId="{9903D758-B908-4B33-A000-7074F2CE92C8}" type="sibTrans" cxnId="{BB29AD6C-C197-420D-92F3-B3C37CF8BE14}">
      <dgm:prSet/>
      <dgm:spPr/>
      <dgm:t>
        <a:bodyPr/>
        <a:lstStyle/>
        <a:p>
          <a:endParaRPr kumimoji="1" lang="ja-JP" altLang="en-US"/>
        </a:p>
      </dgm:t>
    </dgm:pt>
    <dgm:pt modelId="{91C0B36D-18F1-4C73-B8DE-27B22194E372}">
      <dgm:prSet phldrT="[テキスト]"/>
      <dgm:spPr/>
      <dgm:t>
        <a:bodyPr/>
        <a:lstStyle/>
        <a:p>
          <a:r>
            <a:rPr kumimoji="1" lang="ja-JP" altLang="en-US" dirty="0" smtClean="0"/>
            <a:t>介護保険の要介護度判定がベース</a:t>
          </a:r>
          <a:endParaRPr kumimoji="1" lang="ja-JP" altLang="en-US" dirty="0"/>
        </a:p>
      </dgm:t>
    </dgm:pt>
    <dgm:pt modelId="{05858E23-758F-4717-A5DD-397B643FFE71}" type="parTrans" cxnId="{44F5D85E-0833-4C7E-9728-4182954858CB}">
      <dgm:prSet/>
      <dgm:spPr/>
      <dgm:t>
        <a:bodyPr/>
        <a:lstStyle/>
        <a:p>
          <a:endParaRPr kumimoji="1" lang="ja-JP" altLang="en-US"/>
        </a:p>
      </dgm:t>
    </dgm:pt>
    <dgm:pt modelId="{A6DECD69-E49C-44F6-8073-8A9571B25967}" type="sibTrans" cxnId="{44F5D85E-0833-4C7E-9728-4182954858CB}">
      <dgm:prSet/>
      <dgm:spPr/>
      <dgm:t>
        <a:bodyPr/>
        <a:lstStyle/>
        <a:p>
          <a:endParaRPr kumimoji="1" lang="ja-JP" altLang="en-US"/>
        </a:p>
      </dgm:t>
    </dgm:pt>
    <dgm:pt modelId="{5F8B75FD-5547-440C-9C8A-3D5D5C48E012}">
      <dgm:prSet phldrT="[テキスト]" custT="1"/>
      <dgm:spPr/>
      <dgm:t>
        <a:bodyPr/>
        <a:lstStyle/>
        <a:p>
          <a:r>
            <a:rPr kumimoji="1" lang="ja-JP" altLang="en-US" sz="2000" b="1" smtClean="0"/>
            <a:t>つなぎ法</a:t>
          </a:r>
          <a:endParaRPr kumimoji="1" lang="ja-JP" altLang="en-US" sz="2000" b="1" dirty="0"/>
        </a:p>
      </dgm:t>
    </dgm:pt>
    <dgm:pt modelId="{8365053B-0EEA-40B9-8EEA-248CC7C55786}" type="parTrans" cxnId="{D6863996-F648-4A99-912C-E564A7E70349}">
      <dgm:prSet/>
      <dgm:spPr/>
      <dgm:t>
        <a:bodyPr/>
        <a:lstStyle/>
        <a:p>
          <a:endParaRPr kumimoji="1" lang="ja-JP" altLang="en-US"/>
        </a:p>
      </dgm:t>
    </dgm:pt>
    <dgm:pt modelId="{4F955AFA-63D8-41A4-83C1-BD69C575307B}" type="sibTrans" cxnId="{D6863996-F648-4A99-912C-E564A7E70349}">
      <dgm:prSet/>
      <dgm:spPr/>
      <dgm:t>
        <a:bodyPr/>
        <a:lstStyle/>
        <a:p>
          <a:endParaRPr kumimoji="1" lang="ja-JP" altLang="en-US"/>
        </a:p>
      </dgm:t>
    </dgm:pt>
    <dgm:pt modelId="{99E01DD8-E9AE-4D42-B793-3ED910D17889}">
      <dgm:prSet phldrT="[テキスト]" custT="1"/>
      <dgm:spPr/>
      <dgm:t>
        <a:bodyPr/>
        <a:lstStyle/>
        <a:p>
          <a:r>
            <a:rPr kumimoji="1" lang="ja-JP" altLang="en-US" sz="4000" dirty="0" smtClean="0">
              <a:solidFill>
                <a:srgbClr val="FF0000"/>
              </a:solidFill>
            </a:rPr>
            <a:t>自立支援法と同じ</a:t>
          </a:r>
          <a:endParaRPr kumimoji="1" lang="ja-JP" altLang="en-US" sz="4000" dirty="0">
            <a:solidFill>
              <a:srgbClr val="FF0000"/>
            </a:solidFill>
          </a:endParaRPr>
        </a:p>
      </dgm:t>
    </dgm:pt>
    <dgm:pt modelId="{33BA5FC3-0C80-4B3E-A5E0-3FA8F8DE9294}" type="parTrans" cxnId="{8828BF98-5AF8-4672-9DCB-C5B60A753665}">
      <dgm:prSet/>
      <dgm:spPr/>
      <dgm:t>
        <a:bodyPr/>
        <a:lstStyle/>
        <a:p>
          <a:endParaRPr kumimoji="1" lang="ja-JP" altLang="en-US"/>
        </a:p>
      </dgm:t>
    </dgm:pt>
    <dgm:pt modelId="{E67705B3-9809-4476-AB39-0E3AB4D976E0}" type="sibTrans" cxnId="{8828BF98-5AF8-4672-9DCB-C5B60A753665}">
      <dgm:prSet/>
      <dgm:spPr/>
      <dgm:t>
        <a:bodyPr/>
        <a:lstStyle/>
        <a:p>
          <a:endParaRPr kumimoji="1" lang="ja-JP" altLang="en-US"/>
        </a:p>
      </dgm:t>
    </dgm:pt>
    <dgm:pt modelId="{826C448B-C8E3-44C9-B612-8E9EC826E6C5}">
      <dgm:prSet phldrT="[テキスト]"/>
      <dgm:spPr/>
      <dgm:t>
        <a:bodyPr/>
        <a:lstStyle/>
        <a:p>
          <a:r>
            <a:rPr kumimoji="1" lang="ja-JP" altLang="en-US" b="1" smtClean="0"/>
            <a:t>総合支援法</a:t>
          </a:r>
          <a:endParaRPr kumimoji="1" lang="ja-JP" altLang="en-US" b="1" dirty="0"/>
        </a:p>
      </dgm:t>
    </dgm:pt>
    <dgm:pt modelId="{2BFB523F-7BAA-4400-A0C9-8088281649F5}" type="parTrans" cxnId="{7ACF2A53-DAF5-4236-B381-0454492124CD}">
      <dgm:prSet/>
      <dgm:spPr/>
      <dgm:t>
        <a:bodyPr/>
        <a:lstStyle/>
        <a:p>
          <a:endParaRPr kumimoji="1" lang="ja-JP" altLang="en-US"/>
        </a:p>
      </dgm:t>
    </dgm:pt>
    <dgm:pt modelId="{A75DCC67-C4F5-46F8-B1E4-710560CCD3A4}" type="sibTrans" cxnId="{7ACF2A53-DAF5-4236-B381-0454492124CD}">
      <dgm:prSet/>
      <dgm:spPr/>
      <dgm:t>
        <a:bodyPr/>
        <a:lstStyle/>
        <a:p>
          <a:endParaRPr kumimoji="1" lang="ja-JP" altLang="en-US"/>
        </a:p>
      </dgm:t>
    </dgm:pt>
    <dgm:pt modelId="{F911A5AA-61BB-4CAF-B95B-CB7146A0BFD2}">
      <dgm:prSet phldrT="[テキスト]"/>
      <dgm:spPr/>
      <dgm:t>
        <a:bodyPr/>
        <a:lstStyle/>
        <a:p>
          <a:r>
            <a:rPr kumimoji="1" lang="ja-JP" altLang="en-US" dirty="0" smtClean="0"/>
            <a:t>名称を「障害支援区分」へ変更</a:t>
          </a:r>
          <a:endParaRPr kumimoji="1" lang="ja-JP" altLang="en-US" dirty="0"/>
        </a:p>
      </dgm:t>
    </dgm:pt>
    <dgm:pt modelId="{F28CAF6D-A770-492E-BD14-4EF39AB5D664}" type="parTrans" cxnId="{BE906EF8-28CD-4423-8289-7E783EDFF4C2}">
      <dgm:prSet/>
      <dgm:spPr/>
      <dgm:t>
        <a:bodyPr/>
        <a:lstStyle/>
        <a:p>
          <a:endParaRPr kumimoji="1" lang="ja-JP" altLang="en-US"/>
        </a:p>
      </dgm:t>
    </dgm:pt>
    <dgm:pt modelId="{09A430BD-2CCB-4EB3-A93C-3FB0E90E1B57}" type="sibTrans" cxnId="{BE906EF8-28CD-4423-8289-7E783EDFF4C2}">
      <dgm:prSet/>
      <dgm:spPr/>
      <dgm:t>
        <a:bodyPr/>
        <a:lstStyle/>
        <a:p>
          <a:endParaRPr kumimoji="1" lang="ja-JP" altLang="en-US"/>
        </a:p>
      </dgm:t>
    </dgm:pt>
    <dgm:pt modelId="{DD8F8C34-307F-4671-B63F-218133C5B215}">
      <dgm:prSet phldrT="[テキスト]"/>
      <dgm:spPr/>
      <dgm:t>
        <a:bodyPr/>
        <a:lstStyle/>
        <a:p>
          <a:r>
            <a:rPr kumimoji="1" lang="ja-JP" altLang="en-US" dirty="0" smtClean="0"/>
            <a:t>知的、精神障がいが軽く判定される</a:t>
          </a:r>
          <a:endParaRPr kumimoji="1" lang="ja-JP" altLang="en-US" dirty="0"/>
        </a:p>
      </dgm:t>
    </dgm:pt>
    <dgm:pt modelId="{55F686A4-56F1-4D03-A935-A920AD5D2E6F}" type="parTrans" cxnId="{04AD6E0F-F669-456E-A333-54382E25A9F8}">
      <dgm:prSet/>
      <dgm:spPr/>
    </dgm:pt>
    <dgm:pt modelId="{E1DAC81A-A582-43D3-9D8C-CC367F7012FA}" type="sibTrans" cxnId="{04AD6E0F-F669-456E-A333-54382E25A9F8}">
      <dgm:prSet/>
      <dgm:spPr/>
    </dgm:pt>
    <dgm:pt modelId="{B875D5E5-BCE6-46E1-B97D-57103D37A4E2}">
      <dgm:prSet phldrT="[テキスト]"/>
      <dgm:spPr/>
      <dgm:t>
        <a:bodyPr/>
        <a:lstStyle/>
        <a:p>
          <a:r>
            <a:rPr kumimoji="1" lang="ja-JP" altLang="en-US" dirty="0" smtClean="0"/>
            <a:t>知的、</a:t>
          </a:r>
          <a:r>
            <a:rPr kumimoji="1" lang="ja-JP" altLang="en-US" dirty="0" err="1" smtClean="0"/>
            <a:t>精神障がい</a:t>
          </a:r>
          <a:r>
            <a:rPr kumimoji="1" lang="ja-JP" altLang="en-US" dirty="0" smtClean="0"/>
            <a:t>への配慮を規定</a:t>
          </a:r>
          <a:endParaRPr kumimoji="1" lang="ja-JP" altLang="en-US" dirty="0"/>
        </a:p>
      </dgm:t>
    </dgm:pt>
    <dgm:pt modelId="{BA3B7AE4-E833-42A5-B608-1E53005515F5}" type="parTrans" cxnId="{3327368F-D4C7-47C3-AC66-1D853136F9F5}">
      <dgm:prSet/>
      <dgm:spPr/>
    </dgm:pt>
    <dgm:pt modelId="{444E0D46-B6B3-4BF9-89AC-A9A28528987D}" type="sibTrans" cxnId="{3327368F-D4C7-47C3-AC66-1D853136F9F5}">
      <dgm:prSet/>
      <dgm:spPr/>
    </dgm:pt>
    <dgm:pt modelId="{D4B70406-9540-43C2-A5EF-89023781B9A9}" type="pres">
      <dgm:prSet presAssocID="{081F5FE0-C4B4-417B-A9BD-3066F7971F79}" presName="linearFlow" presStyleCnt="0">
        <dgm:presLayoutVars>
          <dgm:dir/>
          <dgm:animLvl val="lvl"/>
          <dgm:resizeHandles val="exact"/>
        </dgm:presLayoutVars>
      </dgm:prSet>
      <dgm:spPr/>
      <dgm:t>
        <a:bodyPr/>
        <a:lstStyle/>
        <a:p>
          <a:endParaRPr kumimoji="1" lang="ja-JP" altLang="en-US"/>
        </a:p>
      </dgm:t>
    </dgm:pt>
    <dgm:pt modelId="{804549BB-46C9-4216-9656-9FCFD9862A6F}" type="pres">
      <dgm:prSet presAssocID="{2FC52FFC-738F-4D8C-B87F-B76793CD3A5D}" presName="composite" presStyleCnt="0"/>
      <dgm:spPr/>
    </dgm:pt>
    <dgm:pt modelId="{75CB0E91-D2FC-493C-AB3C-10EB49D566B9}" type="pres">
      <dgm:prSet presAssocID="{2FC52FFC-738F-4D8C-B87F-B76793CD3A5D}" presName="parentText" presStyleLbl="alignNode1" presStyleIdx="0" presStyleCnt="3">
        <dgm:presLayoutVars>
          <dgm:chMax val="1"/>
          <dgm:bulletEnabled val="1"/>
        </dgm:presLayoutVars>
      </dgm:prSet>
      <dgm:spPr/>
      <dgm:t>
        <a:bodyPr/>
        <a:lstStyle/>
        <a:p>
          <a:endParaRPr kumimoji="1" lang="ja-JP" altLang="en-US"/>
        </a:p>
      </dgm:t>
    </dgm:pt>
    <dgm:pt modelId="{CA5218F8-C7CD-4A78-B348-A15DBA4E885E}" type="pres">
      <dgm:prSet presAssocID="{2FC52FFC-738F-4D8C-B87F-B76793CD3A5D}" presName="descendantText" presStyleLbl="alignAcc1" presStyleIdx="0" presStyleCnt="3">
        <dgm:presLayoutVars>
          <dgm:bulletEnabled val="1"/>
        </dgm:presLayoutVars>
      </dgm:prSet>
      <dgm:spPr/>
      <dgm:t>
        <a:bodyPr/>
        <a:lstStyle/>
        <a:p>
          <a:endParaRPr kumimoji="1" lang="ja-JP" altLang="en-US"/>
        </a:p>
      </dgm:t>
    </dgm:pt>
    <dgm:pt modelId="{846C973B-FC26-4692-B62F-50A8C3BBE51A}" type="pres">
      <dgm:prSet presAssocID="{9903D758-B908-4B33-A000-7074F2CE92C8}" presName="sp" presStyleCnt="0"/>
      <dgm:spPr/>
    </dgm:pt>
    <dgm:pt modelId="{D0B60A8E-3D8B-4AEB-B83F-826CD8FF8F9A}" type="pres">
      <dgm:prSet presAssocID="{5F8B75FD-5547-440C-9C8A-3D5D5C48E012}" presName="composite" presStyleCnt="0"/>
      <dgm:spPr/>
    </dgm:pt>
    <dgm:pt modelId="{07450773-D81A-4B8E-B170-670D08836C29}" type="pres">
      <dgm:prSet presAssocID="{5F8B75FD-5547-440C-9C8A-3D5D5C48E012}" presName="parentText" presStyleLbl="alignNode1" presStyleIdx="1" presStyleCnt="3">
        <dgm:presLayoutVars>
          <dgm:chMax val="1"/>
          <dgm:bulletEnabled val="1"/>
        </dgm:presLayoutVars>
      </dgm:prSet>
      <dgm:spPr/>
      <dgm:t>
        <a:bodyPr/>
        <a:lstStyle/>
        <a:p>
          <a:endParaRPr kumimoji="1" lang="ja-JP" altLang="en-US"/>
        </a:p>
      </dgm:t>
    </dgm:pt>
    <dgm:pt modelId="{9950EA9E-D355-4B68-9B60-720D7529DF76}" type="pres">
      <dgm:prSet presAssocID="{5F8B75FD-5547-440C-9C8A-3D5D5C48E012}" presName="descendantText" presStyleLbl="alignAcc1" presStyleIdx="1" presStyleCnt="3">
        <dgm:presLayoutVars>
          <dgm:bulletEnabled val="1"/>
        </dgm:presLayoutVars>
      </dgm:prSet>
      <dgm:spPr/>
      <dgm:t>
        <a:bodyPr/>
        <a:lstStyle/>
        <a:p>
          <a:endParaRPr kumimoji="1" lang="ja-JP" altLang="en-US"/>
        </a:p>
      </dgm:t>
    </dgm:pt>
    <dgm:pt modelId="{4467CC77-ED77-4767-BD22-57B812652E8A}" type="pres">
      <dgm:prSet presAssocID="{4F955AFA-63D8-41A4-83C1-BD69C575307B}" presName="sp" presStyleCnt="0"/>
      <dgm:spPr/>
    </dgm:pt>
    <dgm:pt modelId="{CA8B025C-1D4B-4805-9B51-6A76D7AB8950}" type="pres">
      <dgm:prSet presAssocID="{826C448B-C8E3-44C9-B612-8E9EC826E6C5}" presName="composite" presStyleCnt="0"/>
      <dgm:spPr/>
    </dgm:pt>
    <dgm:pt modelId="{3239EC53-2F5F-4553-A99A-ACB108786405}" type="pres">
      <dgm:prSet presAssocID="{826C448B-C8E3-44C9-B612-8E9EC826E6C5}" presName="parentText" presStyleLbl="alignNode1" presStyleIdx="2" presStyleCnt="3">
        <dgm:presLayoutVars>
          <dgm:chMax val="1"/>
          <dgm:bulletEnabled val="1"/>
        </dgm:presLayoutVars>
      </dgm:prSet>
      <dgm:spPr/>
      <dgm:t>
        <a:bodyPr/>
        <a:lstStyle/>
        <a:p>
          <a:endParaRPr kumimoji="1" lang="ja-JP" altLang="en-US"/>
        </a:p>
      </dgm:t>
    </dgm:pt>
    <dgm:pt modelId="{D5FD46F1-1FF1-45DF-9FB7-1E9CBD23ED9C}" type="pres">
      <dgm:prSet presAssocID="{826C448B-C8E3-44C9-B612-8E9EC826E6C5}" presName="descendantText" presStyleLbl="alignAcc1" presStyleIdx="2" presStyleCnt="3">
        <dgm:presLayoutVars>
          <dgm:bulletEnabled val="1"/>
        </dgm:presLayoutVars>
      </dgm:prSet>
      <dgm:spPr/>
      <dgm:t>
        <a:bodyPr/>
        <a:lstStyle/>
        <a:p>
          <a:endParaRPr kumimoji="1" lang="ja-JP" altLang="en-US"/>
        </a:p>
      </dgm:t>
    </dgm:pt>
  </dgm:ptLst>
  <dgm:cxnLst>
    <dgm:cxn modelId="{44F5D85E-0833-4C7E-9728-4182954858CB}" srcId="{2FC52FFC-738F-4D8C-B87F-B76793CD3A5D}" destId="{91C0B36D-18F1-4C73-B8DE-27B22194E372}" srcOrd="0" destOrd="0" parTransId="{05858E23-758F-4717-A5DD-397B643FFE71}" sibTransId="{A6DECD69-E49C-44F6-8073-8A9571B25967}"/>
    <dgm:cxn modelId="{867C66BD-6BC1-42F5-8544-16D100CA9BF7}" type="presOf" srcId="{B875D5E5-BCE6-46E1-B97D-57103D37A4E2}" destId="{D5FD46F1-1FF1-45DF-9FB7-1E9CBD23ED9C}" srcOrd="0" destOrd="1" presId="urn:microsoft.com/office/officeart/2005/8/layout/chevron2"/>
    <dgm:cxn modelId="{BE906EF8-28CD-4423-8289-7E783EDFF4C2}" srcId="{826C448B-C8E3-44C9-B612-8E9EC826E6C5}" destId="{F911A5AA-61BB-4CAF-B95B-CB7146A0BFD2}" srcOrd="0" destOrd="0" parTransId="{F28CAF6D-A770-492E-BD14-4EF39AB5D664}" sibTransId="{09A430BD-2CCB-4EB3-A93C-3FB0E90E1B57}"/>
    <dgm:cxn modelId="{14B8394F-C0DE-4C28-9D91-2395F80DD7C0}" type="presOf" srcId="{99E01DD8-E9AE-4D42-B793-3ED910D17889}" destId="{9950EA9E-D355-4B68-9B60-720D7529DF76}" srcOrd="0" destOrd="0" presId="urn:microsoft.com/office/officeart/2005/8/layout/chevron2"/>
    <dgm:cxn modelId="{D5F081BD-8193-4273-84E4-3C95B2BFE42E}" type="presOf" srcId="{826C448B-C8E3-44C9-B612-8E9EC826E6C5}" destId="{3239EC53-2F5F-4553-A99A-ACB108786405}" srcOrd="0" destOrd="0" presId="urn:microsoft.com/office/officeart/2005/8/layout/chevron2"/>
    <dgm:cxn modelId="{3327368F-D4C7-47C3-AC66-1D853136F9F5}" srcId="{826C448B-C8E3-44C9-B612-8E9EC826E6C5}" destId="{B875D5E5-BCE6-46E1-B97D-57103D37A4E2}" srcOrd="1" destOrd="0" parTransId="{BA3B7AE4-E833-42A5-B608-1E53005515F5}" sibTransId="{444E0D46-B6B3-4BF9-89AC-A9A28528987D}"/>
    <dgm:cxn modelId="{77B39AFA-047A-42B9-8D03-B6C8A2A46375}" type="presOf" srcId="{DD8F8C34-307F-4671-B63F-218133C5B215}" destId="{CA5218F8-C7CD-4A78-B348-A15DBA4E885E}" srcOrd="0" destOrd="1" presId="urn:microsoft.com/office/officeart/2005/8/layout/chevron2"/>
    <dgm:cxn modelId="{04AD6E0F-F669-456E-A333-54382E25A9F8}" srcId="{2FC52FFC-738F-4D8C-B87F-B76793CD3A5D}" destId="{DD8F8C34-307F-4671-B63F-218133C5B215}" srcOrd="1" destOrd="0" parTransId="{55F686A4-56F1-4D03-A935-A920AD5D2E6F}" sibTransId="{E1DAC81A-A582-43D3-9D8C-CC367F7012FA}"/>
    <dgm:cxn modelId="{79F461C2-1EDE-44C3-A474-87B8270455BF}" type="presOf" srcId="{081F5FE0-C4B4-417B-A9BD-3066F7971F79}" destId="{D4B70406-9540-43C2-A5EF-89023781B9A9}" srcOrd="0" destOrd="0" presId="urn:microsoft.com/office/officeart/2005/8/layout/chevron2"/>
    <dgm:cxn modelId="{7ACF2A53-DAF5-4236-B381-0454492124CD}" srcId="{081F5FE0-C4B4-417B-A9BD-3066F7971F79}" destId="{826C448B-C8E3-44C9-B612-8E9EC826E6C5}" srcOrd="2" destOrd="0" parTransId="{2BFB523F-7BAA-4400-A0C9-8088281649F5}" sibTransId="{A75DCC67-C4F5-46F8-B1E4-710560CCD3A4}"/>
    <dgm:cxn modelId="{8FEB9FA4-9A0F-4E09-A16A-72BB2D6CFDD0}" type="presOf" srcId="{91C0B36D-18F1-4C73-B8DE-27B22194E372}" destId="{CA5218F8-C7CD-4A78-B348-A15DBA4E885E}" srcOrd="0" destOrd="0" presId="urn:microsoft.com/office/officeart/2005/8/layout/chevron2"/>
    <dgm:cxn modelId="{6E5F8971-AA84-47BC-BA1F-21EF8D75F26C}" type="presOf" srcId="{5F8B75FD-5547-440C-9C8A-3D5D5C48E012}" destId="{07450773-D81A-4B8E-B170-670D08836C29}" srcOrd="0" destOrd="0" presId="urn:microsoft.com/office/officeart/2005/8/layout/chevron2"/>
    <dgm:cxn modelId="{BB29AD6C-C197-420D-92F3-B3C37CF8BE14}" srcId="{081F5FE0-C4B4-417B-A9BD-3066F7971F79}" destId="{2FC52FFC-738F-4D8C-B87F-B76793CD3A5D}" srcOrd="0" destOrd="0" parTransId="{5C536DA6-9BA5-4BC6-89AA-DCD9756A0360}" sibTransId="{9903D758-B908-4B33-A000-7074F2CE92C8}"/>
    <dgm:cxn modelId="{4D7F5491-8BA1-43E5-8C07-D5706FD0C376}" type="presOf" srcId="{F911A5AA-61BB-4CAF-B95B-CB7146A0BFD2}" destId="{D5FD46F1-1FF1-45DF-9FB7-1E9CBD23ED9C}" srcOrd="0" destOrd="0" presId="urn:microsoft.com/office/officeart/2005/8/layout/chevron2"/>
    <dgm:cxn modelId="{39C70B40-9A78-4A4D-98CE-33756E89CBEA}" type="presOf" srcId="{2FC52FFC-738F-4D8C-B87F-B76793CD3A5D}" destId="{75CB0E91-D2FC-493C-AB3C-10EB49D566B9}" srcOrd="0" destOrd="0" presId="urn:microsoft.com/office/officeart/2005/8/layout/chevron2"/>
    <dgm:cxn modelId="{D6863996-F648-4A99-912C-E564A7E70349}" srcId="{081F5FE0-C4B4-417B-A9BD-3066F7971F79}" destId="{5F8B75FD-5547-440C-9C8A-3D5D5C48E012}" srcOrd="1" destOrd="0" parTransId="{8365053B-0EEA-40B9-8EEA-248CC7C55786}" sibTransId="{4F955AFA-63D8-41A4-83C1-BD69C575307B}"/>
    <dgm:cxn modelId="{8828BF98-5AF8-4672-9DCB-C5B60A753665}" srcId="{5F8B75FD-5547-440C-9C8A-3D5D5C48E012}" destId="{99E01DD8-E9AE-4D42-B793-3ED910D17889}" srcOrd="0" destOrd="0" parTransId="{33BA5FC3-0C80-4B3E-A5E0-3FA8F8DE9294}" sibTransId="{E67705B3-9809-4476-AB39-0E3AB4D976E0}"/>
    <dgm:cxn modelId="{FD4A3329-37F2-4256-998C-77636254AE9B}" type="presParOf" srcId="{D4B70406-9540-43C2-A5EF-89023781B9A9}" destId="{804549BB-46C9-4216-9656-9FCFD9862A6F}" srcOrd="0" destOrd="0" presId="urn:microsoft.com/office/officeart/2005/8/layout/chevron2"/>
    <dgm:cxn modelId="{F4D75699-877D-4110-9F70-1E54E3DE4FC4}" type="presParOf" srcId="{804549BB-46C9-4216-9656-9FCFD9862A6F}" destId="{75CB0E91-D2FC-493C-AB3C-10EB49D566B9}" srcOrd="0" destOrd="0" presId="urn:microsoft.com/office/officeart/2005/8/layout/chevron2"/>
    <dgm:cxn modelId="{9B057EAA-4020-4165-BCDA-BAEE90BD48C7}" type="presParOf" srcId="{804549BB-46C9-4216-9656-9FCFD9862A6F}" destId="{CA5218F8-C7CD-4A78-B348-A15DBA4E885E}" srcOrd="1" destOrd="0" presId="urn:microsoft.com/office/officeart/2005/8/layout/chevron2"/>
    <dgm:cxn modelId="{5C74C8C3-DF6D-463E-8F81-1CB7D238B8D6}" type="presParOf" srcId="{D4B70406-9540-43C2-A5EF-89023781B9A9}" destId="{846C973B-FC26-4692-B62F-50A8C3BBE51A}" srcOrd="1" destOrd="0" presId="urn:microsoft.com/office/officeart/2005/8/layout/chevron2"/>
    <dgm:cxn modelId="{E3D37DC9-0BA2-4E0A-A965-AB5980DB2B74}" type="presParOf" srcId="{D4B70406-9540-43C2-A5EF-89023781B9A9}" destId="{D0B60A8E-3D8B-4AEB-B83F-826CD8FF8F9A}" srcOrd="2" destOrd="0" presId="urn:microsoft.com/office/officeart/2005/8/layout/chevron2"/>
    <dgm:cxn modelId="{BD371FC4-75EF-4742-AC3D-5C4D5E656432}" type="presParOf" srcId="{D0B60A8E-3D8B-4AEB-B83F-826CD8FF8F9A}" destId="{07450773-D81A-4B8E-B170-670D08836C29}" srcOrd="0" destOrd="0" presId="urn:microsoft.com/office/officeart/2005/8/layout/chevron2"/>
    <dgm:cxn modelId="{66CFA225-6242-4A27-96CB-E6466E77BCB3}" type="presParOf" srcId="{D0B60A8E-3D8B-4AEB-B83F-826CD8FF8F9A}" destId="{9950EA9E-D355-4B68-9B60-720D7529DF76}" srcOrd="1" destOrd="0" presId="urn:microsoft.com/office/officeart/2005/8/layout/chevron2"/>
    <dgm:cxn modelId="{1D4DDFB0-D414-4C1B-AEFB-15A601F3591D}" type="presParOf" srcId="{D4B70406-9540-43C2-A5EF-89023781B9A9}" destId="{4467CC77-ED77-4767-BD22-57B812652E8A}" srcOrd="3" destOrd="0" presId="urn:microsoft.com/office/officeart/2005/8/layout/chevron2"/>
    <dgm:cxn modelId="{E9001C5D-C040-4A48-BAD7-F225CAE7E194}" type="presParOf" srcId="{D4B70406-9540-43C2-A5EF-89023781B9A9}" destId="{CA8B025C-1D4B-4805-9B51-6A76D7AB8950}" srcOrd="4" destOrd="0" presId="urn:microsoft.com/office/officeart/2005/8/layout/chevron2"/>
    <dgm:cxn modelId="{67009914-001F-475D-BAF1-2E33933579CE}" type="presParOf" srcId="{CA8B025C-1D4B-4805-9B51-6A76D7AB8950}" destId="{3239EC53-2F5F-4553-A99A-ACB108786405}" srcOrd="0" destOrd="0" presId="urn:microsoft.com/office/officeart/2005/8/layout/chevron2"/>
    <dgm:cxn modelId="{DDD28BF2-AC48-4805-8817-ECCB2A36754C}" type="presParOf" srcId="{CA8B025C-1D4B-4805-9B51-6A76D7AB8950}" destId="{D5FD46F1-1FF1-45DF-9FB7-1E9CBD23ED9C}"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81F5FE0-C4B4-417B-A9BD-3066F7971F79}" type="doc">
      <dgm:prSet loTypeId="urn:microsoft.com/office/officeart/2005/8/layout/chevron2" loCatId="process" qsTypeId="urn:microsoft.com/office/officeart/2005/8/quickstyle/simple1" qsCatId="simple" csTypeId="urn:microsoft.com/office/officeart/2005/8/colors/accent2_3" csCatId="accent2" phldr="1"/>
      <dgm:spPr/>
      <dgm:t>
        <a:bodyPr/>
        <a:lstStyle/>
        <a:p>
          <a:endParaRPr kumimoji="1" lang="ja-JP" altLang="en-US"/>
        </a:p>
      </dgm:t>
    </dgm:pt>
    <dgm:pt modelId="{2FC52FFC-738F-4D8C-B87F-B76793CD3A5D}">
      <dgm:prSet phldrT="[テキスト]"/>
      <dgm:spPr/>
      <dgm:t>
        <a:bodyPr/>
        <a:lstStyle/>
        <a:p>
          <a:r>
            <a:rPr kumimoji="1" lang="ja-JP" altLang="en-US" b="1" smtClean="0"/>
            <a:t>自立支援法</a:t>
          </a:r>
          <a:endParaRPr kumimoji="1" lang="ja-JP" altLang="en-US" b="1" dirty="0"/>
        </a:p>
      </dgm:t>
    </dgm:pt>
    <dgm:pt modelId="{5C536DA6-9BA5-4BC6-89AA-DCD9756A0360}" type="parTrans" cxnId="{BB29AD6C-C197-420D-92F3-B3C37CF8BE14}">
      <dgm:prSet/>
      <dgm:spPr/>
      <dgm:t>
        <a:bodyPr/>
        <a:lstStyle/>
        <a:p>
          <a:endParaRPr kumimoji="1" lang="ja-JP" altLang="en-US"/>
        </a:p>
      </dgm:t>
    </dgm:pt>
    <dgm:pt modelId="{9903D758-B908-4B33-A000-7074F2CE92C8}" type="sibTrans" cxnId="{BB29AD6C-C197-420D-92F3-B3C37CF8BE14}">
      <dgm:prSet/>
      <dgm:spPr/>
      <dgm:t>
        <a:bodyPr/>
        <a:lstStyle/>
        <a:p>
          <a:endParaRPr kumimoji="1" lang="ja-JP" altLang="en-US"/>
        </a:p>
      </dgm:t>
    </dgm:pt>
    <dgm:pt modelId="{91C0B36D-18F1-4C73-B8DE-27B22194E372}">
      <dgm:prSet phldrT="[テキスト]"/>
      <dgm:spPr/>
      <dgm:t>
        <a:bodyPr/>
        <a:lstStyle/>
        <a:p>
          <a:r>
            <a:rPr kumimoji="1" lang="ja-JP" altLang="en-US" dirty="0" smtClean="0"/>
            <a:t>地域生活支援事業の必須事業</a:t>
          </a:r>
          <a:endParaRPr kumimoji="1" lang="ja-JP" altLang="en-US" dirty="0"/>
        </a:p>
      </dgm:t>
    </dgm:pt>
    <dgm:pt modelId="{05858E23-758F-4717-A5DD-397B643FFE71}" type="parTrans" cxnId="{44F5D85E-0833-4C7E-9728-4182954858CB}">
      <dgm:prSet/>
      <dgm:spPr/>
      <dgm:t>
        <a:bodyPr/>
        <a:lstStyle/>
        <a:p>
          <a:endParaRPr kumimoji="1" lang="ja-JP" altLang="en-US"/>
        </a:p>
      </dgm:t>
    </dgm:pt>
    <dgm:pt modelId="{A6DECD69-E49C-44F6-8073-8A9571B25967}" type="sibTrans" cxnId="{44F5D85E-0833-4C7E-9728-4182954858CB}">
      <dgm:prSet/>
      <dgm:spPr/>
      <dgm:t>
        <a:bodyPr/>
        <a:lstStyle/>
        <a:p>
          <a:endParaRPr kumimoji="1" lang="ja-JP" altLang="en-US"/>
        </a:p>
      </dgm:t>
    </dgm:pt>
    <dgm:pt modelId="{5F8B75FD-5547-440C-9C8A-3D5D5C48E012}">
      <dgm:prSet phldrT="[テキスト]" custT="1"/>
      <dgm:spPr/>
      <dgm:t>
        <a:bodyPr/>
        <a:lstStyle/>
        <a:p>
          <a:r>
            <a:rPr kumimoji="1" lang="ja-JP" altLang="en-US" sz="2000" b="1" smtClean="0"/>
            <a:t>つなぎ法</a:t>
          </a:r>
          <a:endParaRPr kumimoji="1" lang="ja-JP" altLang="en-US" sz="2000" b="1" dirty="0"/>
        </a:p>
      </dgm:t>
    </dgm:pt>
    <dgm:pt modelId="{8365053B-0EEA-40B9-8EEA-248CC7C55786}" type="parTrans" cxnId="{D6863996-F648-4A99-912C-E564A7E70349}">
      <dgm:prSet/>
      <dgm:spPr/>
      <dgm:t>
        <a:bodyPr/>
        <a:lstStyle/>
        <a:p>
          <a:endParaRPr kumimoji="1" lang="ja-JP" altLang="en-US"/>
        </a:p>
      </dgm:t>
    </dgm:pt>
    <dgm:pt modelId="{4F955AFA-63D8-41A4-83C1-BD69C575307B}" type="sibTrans" cxnId="{D6863996-F648-4A99-912C-E564A7E70349}">
      <dgm:prSet/>
      <dgm:spPr/>
      <dgm:t>
        <a:bodyPr/>
        <a:lstStyle/>
        <a:p>
          <a:endParaRPr kumimoji="1" lang="ja-JP" altLang="en-US"/>
        </a:p>
      </dgm:t>
    </dgm:pt>
    <dgm:pt modelId="{99E01DD8-E9AE-4D42-B793-3ED910D17889}">
      <dgm:prSet phldrT="[テキスト]"/>
      <dgm:spPr/>
      <dgm:t>
        <a:bodyPr/>
        <a:lstStyle/>
        <a:p>
          <a:r>
            <a:rPr kumimoji="1" lang="ja-JP" altLang="en-US" dirty="0" smtClean="0"/>
            <a:t>サービス利用計画作成を全員作成に</a:t>
          </a:r>
          <a:endParaRPr kumimoji="1" lang="ja-JP" altLang="en-US" dirty="0"/>
        </a:p>
      </dgm:t>
    </dgm:pt>
    <dgm:pt modelId="{33BA5FC3-0C80-4B3E-A5E0-3FA8F8DE9294}" type="parTrans" cxnId="{8828BF98-5AF8-4672-9DCB-C5B60A753665}">
      <dgm:prSet/>
      <dgm:spPr/>
      <dgm:t>
        <a:bodyPr/>
        <a:lstStyle/>
        <a:p>
          <a:endParaRPr kumimoji="1" lang="ja-JP" altLang="en-US"/>
        </a:p>
      </dgm:t>
    </dgm:pt>
    <dgm:pt modelId="{E67705B3-9809-4476-AB39-0E3AB4D976E0}" type="sibTrans" cxnId="{8828BF98-5AF8-4672-9DCB-C5B60A753665}">
      <dgm:prSet/>
      <dgm:spPr/>
      <dgm:t>
        <a:bodyPr/>
        <a:lstStyle/>
        <a:p>
          <a:endParaRPr kumimoji="1" lang="ja-JP" altLang="en-US"/>
        </a:p>
      </dgm:t>
    </dgm:pt>
    <dgm:pt modelId="{826C448B-C8E3-44C9-B612-8E9EC826E6C5}">
      <dgm:prSet phldrT="[テキスト]"/>
      <dgm:spPr/>
      <dgm:t>
        <a:bodyPr/>
        <a:lstStyle/>
        <a:p>
          <a:r>
            <a:rPr kumimoji="1" lang="ja-JP" altLang="en-US" b="1" smtClean="0"/>
            <a:t>総合支援法</a:t>
          </a:r>
          <a:endParaRPr kumimoji="1" lang="ja-JP" altLang="en-US" b="1" dirty="0"/>
        </a:p>
      </dgm:t>
    </dgm:pt>
    <dgm:pt modelId="{2BFB523F-7BAA-4400-A0C9-8088281649F5}" type="parTrans" cxnId="{7ACF2A53-DAF5-4236-B381-0454492124CD}">
      <dgm:prSet/>
      <dgm:spPr/>
      <dgm:t>
        <a:bodyPr/>
        <a:lstStyle/>
        <a:p>
          <a:endParaRPr kumimoji="1" lang="ja-JP" altLang="en-US"/>
        </a:p>
      </dgm:t>
    </dgm:pt>
    <dgm:pt modelId="{A75DCC67-C4F5-46F8-B1E4-710560CCD3A4}" type="sibTrans" cxnId="{7ACF2A53-DAF5-4236-B381-0454492124CD}">
      <dgm:prSet/>
      <dgm:spPr/>
      <dgm:t>
        <a:bodyPr/>
        <a:lstStyle/>
        <a:p>
          <a:endParaRPr kumimoji="1" lang="ja-JP" altLang="en-US"/>
        </a:p>
      </dgm:t>
    </dgm:pt>
    <dgm:pt modelId="{F911A5AA-61BB-4CAF-B95B-CB7146A0BFD2}">
      <dgm:prSet phldrT="[テキスト]"/>
      <dgm:spPr/>
      <dgm:t>
        <a:bodyPr/>
        <a:lstStyle/>
        <a:p>
          <a:r>
            <a:rPr lang="ja-JP" altLang="en-US" dirty="0" smtClean="0"/>
            <a:t>地域相談の対象に刑務所などを追加</a:t>
          </a:r>
          <a:endParaRPr kumimoji="1" lang="ja-JP" altLang="en-US" dirty="0"/>
        </a:p>
      </dgm:t>
    </dgm:pt>
    <dgm:pt modelId="{F28CAF6D-A770-492E-BD14-4EF39AB5D664}" type="parTrans" cxnId="{BE906EF8-28CD-4423-8289-7E783EDFF4C2}">
      <dgm:prSet/>
      <dgm:spPr/>
      <dgm:t>
        <a:bodyPr/>
        <a:lstStyle/>
        <a:p>
          <a:endParaRPr kumimoji="1" lang="ja-JP" altLang="en-US"/>
        </a:p>
      </dgm:t>
    </dgm:pt>
    <dgm:pt modelId="{09A430BD-2CCB-4EB3-A93C-3FB0E90E1B57}" type="sibTrans" cxnId="{BE906EF8-28CD-4423-8289-7E783EDFF4C2}">
      <dgm:prSet/>
      <dgm:spPr/>
      <dgm:t>
        <a:bodyPr/>
        <a:lstStyle/>
        <a:p>
          <a:endParaRPr kumimoji="1" lang="ja-JP" altLang="en-US"/>
        </a:p>
      </dgm:t>
    </dgm:pt>
    <dgm:pt modelId="{3826EDE7-3FE8-4C17-823C-2C69FCBC33B1}">
      <dgm:prSet phldrT="[テキスト]"/>
      <dgm:spPr/>
      <dgm:t>
        <a:bodyPr/>
        <a:lstStyle/>
        <a:p>
          <a:r>
            <a:rPr kumimoji="1" lang="ja-JP" altLang="en-US" dirty="0" smtClean="0"/>
            <a:t>地域相談や障害児相談も創設</a:t>
          </a:r>
          <a:endParaRPr kumimoji="1" lang="ja-JP" altLang="en-US" dirty="0"/>
        </a:p>
      </dgm:t>
    </dgm:pt>
    <dgm:pt modelId="{8882A767-ECFE-4B24-A5A2-ACD4E1C89C35}" type="parTrans" cxnId="{E1D05A59-BFE0-4D39-8690-C8DA7954DD9C}">
      <dgm:prSet/>
      <dgm:spPr/>
    </dgm:pt>
    <dgm:pt modelId="{06A4F4D1-6F5E-4565-9B59-BF5339826531}" type="sibTrans" cxnId="{E1D05A59-BFE0-4D39-8690-C8DA7954DD9C}">
      <dgm:prSet/>
      <dgm:spPr/>
    </dgm:pt>
    <dgm:pt modelId="{B866F13F-A745-42AF-98D7-B26C65FFBC9E}">
      <dgm:prSet phldrT="[テキスト]"/>
      <dgm:spPr/>
      <dgm:t>
        <a:bodyPr/>
        <a:lstStyle/>
        <a:p>
          <a:r>
            <a:rPr kumimoji="1" lang="ja-JP" altLang="en-US" dirty="0" smtClean="0"/>
            <a:t>市町村の考え方や財政状況で明暗</a:t>
          </a:r>
          <a:endParaRPr kumimoji="1" lang="ja-JP" altLang="en-US" dirty="0"/>
        </a:p>
      </dgm:t>
    </dgm:pt>
    <dgm:pt modelId="{062A566D-21E0-4DB6-B9C7-30330E00A41E}" type="parTrans" cxnId="{9A4DC8EE-B619-49BB-956D-6F469940DB61}">
      <dgm:prSet/>
      <dgm:spPr/>
    </dgm:pt>
    <dgm:pt modelId="{0C3DAE26-71A9-4BB1-BE0B-C19051518A06}" type="sibTrans" cxnId="{9A4DC8EE-B619-49BB-956D-6F469940DB61}">
      <dgm:prSet/>
      <dgm:spPr/>
    </dgm:pt>
    <dgm:pt modelId="{E4C48071-BE55-4FDA-A6AB-C17FBC7B09D7}">
      <dgm:prSet phldrT="[テキスト]"/>
      <dgm:spPr/>
      <dgm:t>
        <a:bodyPr/>
        <a:lstStyle/>
        <a:p>
          <a:r>
            <a:rPr kumimoji="1" lang="ja-JP" altLang="en-US" dirty="0" smtClean="0"/>
            <a:t>意思決定支援を事業所責務に追加</a:t>
          </a:r>
          <a:endParaRPr kumimoji="1" lang="ja-JP" altLang="en-US" dirty="0"/>
        </a:p>
      </dgm:t>
    </dgm:pt>
    <dgm:pt modelId="{D6208948-5288-4298-BD99-BA17855B3332}" type="parTrans" cxnId="{E176B518-2714-4C2D-B3BA-666587BD7155}">
      <dgm:prSet/>
      <dgm:spPr/>
    </dgm:pt>
    <dgm:pt modelId="{F81853ED-7750-467E-B7B3-7938E16BF95E}" type="sibTrans" cxnId="{E176B518-2714-4C2D-B3BA-666587BD7155}">
      <dgm:prSet/>
      <dgm:spPr/>
    </dgm:pt>
    <dgm:pt modelId="{D4B70406-9540-43C2-A5EF-89023781B9A9}" type="pres">
      <dgm:prSet presAssocID="{081F5FE0-C4B4-417B-A9BD-3066F7971F79}" presName="linearFlow" presStyleCnt="0">
        <dgm:presLayoutVars>
          <dgm:dir/>
          <dgm:animLvl val="lvl"/>
          <dgm:resizeHandles val="exact"/>
        </dgm:presLayoutVars>
      </dgm:prSet>
      <dgm:spPr/>
      <dgm:t>
        <a:bodyPr/>
        <a:lstStyle/>
        <a:p>
          <a:endParaRPr kumimoji="1" lang="ja-JP" altLang="en-US"/>
        </a:p>
      </dgm:t>
    </dgm:pt>
    <dgm:pt modelId="{804549BB-46C9-4216-9656-9FCFD9862A6F}" type="pres">
      <dgm:prSet presAssocID="{2FC52FFC-738F-4D8C-B87F-B76793CD3A5D}" presName="composite" presStyleCnt="0"/>
      <dgm:spPr/>
    </dgm:pt>
    <dgm:pt modelId="{75CB0E91-D2FC-493C-AB3C-10EB49D566B9}" type="pres">
      <dgm:prSet presAssocID="{2FC52FFC-738F-4D8C-B87F-B76793CD3A5D}" presName="parentText" presStyleLbl="alignNode1" presStyleIdx="0" presStyleCnt="3">
        <dgm:presLayoutVars>
          <dgm:chMax val="1"/>
          <dgm:bulletEnabled val="1"/>
        </dgm:presLayoutVars>
      </dgm:prSet>
      <dgm:spPr/>
      <dgm:t>
        <a:bodyPr/>
        <a:lstStyle/>
        <a:p>
          <a:endParaRPr kumimoji="1" lang="ja-JP" altLang="en-US"/>
        </a:p>
      </dgm:t>
    </dgm:pt>
    <dgm:pt modelId="{CA5218F8-C7CD-4A78-B348-A15DBA4E885E}" type="pres">
      <dgm:prSet presAssocID="{2FC52FFC-738F-4D8C-B87F-B76793CD3A5D}" presName="descendantText" presStyleLbl="alignAcc1" presStyleIdx="0" presStyleCnt="3">
        <dgm:presLayoutVars>
          <dgm:bulletEnabled val="1"/>
        </dgm:presLayoutVars>
      </dgm:prSet>
      <dgm:spPr/>
      <dgm:t>
        <a:bodyPr/>
        <a:lstStyle/>
        <a:p>
          <a:endParaRPr kumimoji="1" lang="ja-JP" altLang="en-US"/>
        </a:p>
      </dgm:t>
    </dgm:pt>
    <dgm:pt modelId="{846C973B-FC26-4692-B62F-50A8C3BBE51A}" type="pres">
      <dgm:prSet presAssocID="{9903D758-B908-4B33-A000-7074F2CE92C8}" presName="sp" presStyleCnt="0"/>
      <dgm:spPr/>
    </dgm:pt>
    <dgm:pt modelId="{D0B60A8E-3D8B-4AEB-B83F-826CD8FF8F9A}" type="pres">
      <dgm:prSet presAssocID="{5F8B75FD-5547-440C-9C8A-3D5D5C48E012}" presName="composite" presStyleCnt="0"/>
      <dgm:spPr/>
    </dgm:pt>
    <dgm:pt modelId="{07450773-D81A-4B8E-B170-670D08836C29}" type="pres">
      <dgm:prSet presAssocID="{5F8B75FD-5547-440C-9C8A-3D5D5C48E012}" presName="parentText" presStyleLbl="alignNode1" presStyleIdx="1" presStyleCnt="3">
        <dgm:presLayoutVars>
          <dgm:chMax val="1"/>
          <dgm:bulletEnabled val="1"/>
        </dgm:presLayoutVars>
      </dgm:prSet>
      <dgm:spPr/>
      <dgm:t>
        <a:bodyPr/>
        <a:lstStyle/>
        <a:p>
          <a:endParaRPr kumimoji="1" lang="ja-JP" altLang="en-US"/>
        </a:p>
      </dgm:t>
    </dgm:pt>
    <dgm:pt modelId="{9950EA9E-D355-4B68-9B60-720D7529DF76}" type="pres">
      <dgm:prSet presAssocID="{5F8B75FD-5547-440C-9C8A-3D5D5C48E012}" presName="descendantText" presStyleLbl="alignAcc1" presStyleIdx="1" presStyleCnt="3">
        <dgm:presLayoutVars>
          <dgm:bulletEnabled val="1"/>
        </dgm:presLayoutVars>
      </dgm:prSet>
      <dgm:spPr/>
      <dgm:t>
        <a:bodyPr/>
        <a:lstStyle/>
        <a:p>
          <a:endParaRPr kumimoji="1" lang="ja-JP" altLang="en-US"/>
        </a:p>
      </dgm:t>
    </dgm:pt>
    <dgm:pt modelId="{4467CC77-ED77-4767-BD22-57B812652E8A}" type="pres">
      <dgm:prSet presAssocID="{4F955AFA-63D8-41A4-83C1-BD69C575307B}" presName="sp" presStyleCnt="0"/>
      <dgm:spPr/>
    </dgm:pt>
    <dgm:pt modelId="{CA8B025C-1D4B-4805-9B51-6A76D7AB8950}" type="pres">
      <dgm:prSet presAssocID="{826C448B-C8E3-44C9-B612-8E9EC826E6C5}" presName="composite" presStyleCnt="0"/>
      <dgm:spPr/>
    </dgm:pt>
    <dgm:pt modelId="{3239EC53-2F5F-4553-A99A-ACB108786405}" type="pres">
      <dgm:prSet presAssocID="{826C448B-C8E3-44C9-B612-8E9EC826E6C5}" presName="parentText" presStyleLbl="alignNode1" presStyleIdx="2" presStyleCnt="3">
        <dgm:presLayoutVars>
          <dgm:chMax val="1"/>
          <dgm:bulletEnabled val="1"/>
        </dgm:presLayoutVars>
      </dgm:prSet>
      <dgm:spPr/>
      <dgm:t>
        <a:bodyPr/>
        <a:lstStyle/>
        <a:p>
          <a:endParaRPr kumimoji="1" lang="ja-JP" altLang="en-US"/>
        </a:p>
      </dgm:t>
    </dgm:pt>
    <dgm:pt modelId="{D5FD46F1-1FF1-45DF-9FB7-1E9CBD23ED9C}" type="pres">
      <dgm:prSet presAssocID="{826C448B-C8E3-44C9-B612-8E9EC826E6C5}" presName="descendantText" presStyleLbl="alignAcc1" presStyleIdx="2" presStyleCnt="3">
        <dgm:presLayoutVars>
          <dgm:bulletEnabled val="1"/>
        </dgm:presLayoutVars>
      </dgm:prSet>
      <dgm:spPr/>
      <dgm:t>
        <a:bodyPr/>
        <a:lstStyle/>
        <a:p>
          <a:endParaRPr kumimoji="1" lang="ja-JP" altLang="en-US"/>
        </a:p>
      </dgm:t>
    </dgm:pt>
  </dgm:ptLst>
  <dgm:cxnLst>
    <dgm:cxn modelId="{3DA7C4D2-6231-403C-9D34-35DCBFB4A862}" type="presOf" srcId="{99E01DD8-E9AE-4D42-B793-3ED910D17889}" destId="{9950EA9E-D355-4B68-9B60-720D7529DF76}" srcOrd="0" destOrd="0" presId="urn:microsoft.com/office/officeart/2005/8/layout/chevron2"/>
    <dgm:cxn modelId="{F9C0D9E9-83D2-4A6E-A2A1-8A7DDC4BED05}" type="presOf" srcId="{081F5FE0-C4B4-417B-A9BD-3066F7971F79}" destId="{D4B70406-9540-43C2-A5EF-89023781B9A9}" srcOrd="0" destOrd="0" presId="urn:microsoft.com/office/officeart/2005/8/layout/chevron2"/>
    <dgm:cxn modelId="{44F5D85E-0833-4C7E-9728-4182954858CB}" srcId="{2FC52FFC-738F-4D8C-B87F-B76793CD3A5D}" destId="{91C0B36D-18F1-4C73-B8DE-27B22194E372}" srcOrd="0" destOrd="0" parTransId="{05858E23-758F-4717-A5DD-397B643FFE71}" sibTransId="{A6DECD69-E49C-44F6-8073-8A9571B25967}"/>
    <dgm:cxn modelId="{61ADCF22-EE93-4940-954F-1CC4872D5BC1}" type="presOf" srcId="{91C0B36D-18F1-4C73-B8DE-27B22194E372}" destId="{CA5218F8-C7CD-4A78-B348-A15DBA4E885E}" srcOrd="0" destOrd="0" presId="urn:microsoft.com/office/officeart/2005/8/layout/chevron2"/>
    <dgm:cxn modelId="{E1D05A59-BFE0-4D39-8690-C8DA7954DD9C}" srcId="{5F8B75FD-5547-440C-9C8A-3D5D5C48E012}" destId="{3826EDE7-3FE8-4C17-823C-2C69FCBC33B1}" srcOrd="1" destOrd="0" parTransId="{8882A767-ECFE-4B24-A5A2-ACD4E1C89C35}" sibTransId="{06A4F4D1-6F5E-4565-9B59-BF5339826531}"/>
    <dgm:cxn modelId="{BE906EF8-28CD-4423-8289-7E783EDFF4C2}" srcId="{826C448B-C8E3-44C9-B612-8E9EC826E6C5}" destId="{F911A5AA-61BB-4CAF-B95B-CB7146A0BFD2}" srcOrd="0" destOrd="0" parTransId="{F28CAF6D-A770-492E-BD14-4EF39AB5D664}" sibTransId="{09A430BD-2CCB-4EB3-A93C-3FB0E90E1B57}"/>
    <dgm:cxn modelId="{E176B518-2714-4C2D-B3BA-666587BD7155}" srcId="{826C448B-C8E3-44C9-B612-8E9EC826E6C5}" destId="{E4C48071-BE55-4FDA-A6AB-C17FBC7B09D7}" srcOrd="1" destOrd="0" parTransId="{D6208948-5288-4298-BD99-BA17855B3332}" sibTransId="{F81853ED-7750-467E-B7B3-7938E16BF95E}"/>
    <dgm:cxn modelId="{9A4DC8EE-B619-49BB-956D-6F469940DB61}" srcId="{2FC52FFC-738F-4D8C-B87F-B76793CD3A5D}" destId="{B866F13F-A745-42AF-98D7-B26C65FFBC9E}" srcOrd="1" destOrd="0" parTransId="{062A566D-21E0-4DB6-B9C7-30330E00A41E}" sibTransId="{0C3DAE26-71A9-4BB1-BE0B-C19051518A06}"/>
    <dgm:cxn modelId="{477FC05B-B38C-43EE-B51C-BF8C5AFAA1E8}" type="presOf" srcId="{826C448B-C8E3-44C9-B612-8E9EC826E6C5}" destId="{3239EC53-2F5F-4553-A99A-ACB108786405}" srcOrd="0" destOrd="0" presId="urn:microsoft.com/office/officeart/2005/8/layout/chevron2"/>
    <dgm:cxn modelId="{747C9FAF-A3CB-4ED2-8026-82EF8C46A93B}" type="presOf" srcId="{2FC52FFC-738F-4D8C-B87F-B76793CD3A5D}" destId="{75CB0E91-D2FC-493C-AB3C-10EB49D566B9}" srcOrd="0" destOrd="0" presId="urn:microsoft.com/office/officeart/2005/8/layout/chevron2"/>
    <dgm:cxn modelId="{C7D300E0-E69F-4B2E-9EED-C6D59604F1CD}" type="presOf" srcId="{5F8B75FD-5547-440C-9C8A-3D5D5C48E012}" destId="{07450773-D81A-4B8E-B170-670D08836C29}" srcOrd="0" destOrd="0" presId="urn:microsoft.com/office/officeart/2005/8/layout/chevron2"/>
    <dgm:cxn modelId="{7ACF2A53-DAF5-4236-B381-0454492124CD}" srcId="{081F5FE0-C4B4-417B-A9BD-3066F7971F79}" destId="{826C448B-C8E3-44C9-B612-8E9EC826E6C5}" srcOrd="2" destOrd="0" parTransId="{2BFB523F-7BAA-4400-A0C9-8088281649F5}" sibTransId="{A75DCC67-C4F5-46F8-B1E4-710560CCD3A4}"/>
    <dgm:cxn modelId="{BA375A04-6AD2-4314-A7A4-DFD22DEFB349}" type="presOf" srcId="{E4C48071-BE55-4FDA-A6AB-C17FBC7B09D7}" destId="{D5FD46F1-1FF1-45DF-9FB7-1E9CBD23ED9C}" srcOrd="0" destOrd="1" presId="urn:microsoft.com/office/officeart/2005/8/layout/chevron2"/>
    <dgm:cxn modelId="{805BB9C4-C031-47B2-9D7A-A2FB14FF2C79}" type="presOf" srcId="{B866F13F-A745-42AF-98D7-B26C65FFBC9E}" destId="{CA5218F8-C7CD-4A78-B348-A15DBA4E885E}" srcOrd="0" destOrd="1" presId="urn:microsoft.com/office/officeart/2005/8/layout/chevron2"/>
    <dgm:cxn modelId="{BB29AD6C-C197-420D-92F3-B3C37CF8BE14}" srcId="{081F5FE0-C4B4-417B-A9BD-3066F7971F79}" destId="{2FC52FFC-738F-4D8C-B87F-B76793CD3A5D}" srcOrd="0" destOrd="0" parTransId="{5C536DA6-9BA5-4BC6-89AA-DCD9756A0360}" sibTransId="{9903D758-B908-4B33-A000-7074F2CE92C8}"/>
    <dgm:cxn modelId="{679B15B7-8650-49EE-AC16-CB2FCF752413}" type="presOf" srcId="{3826EDE7-3FE8-4C17-823C-2C69FCBC33B1}" destId="{9950EA9E-D355-4B68-9B60-720D7529DF76}" srcOrd="0" destOrd="1" presId="urn:microsoft.com/office/officeart/2005/8/layout/chevron2"/>
    <dgm:cxn modelId="{D6863996-F648-4A99-912C-E564A7E70349}" srcId="{081F5FE0-C4B4-417B-A9BD-3066F7971F79}" destId="{5F8B75FD-5547-440C-9C8A-3D5D5C48E012}" srcOrd="1" destOrd="0" parTransId="{8365053B-0EEA-40B9-8EEA-248CC7C55786}" sibTransId="{4F955AFA-63D8-41A4-83C1-BD69C575307B}"/>
    <dgm:cxn modelId="{8828BF98-5AF8-4672-9DCB-C5B60A753665}" srcId="{5F8B75FD-5547-440C-9C8A-3D5D5C48E012}" destId="{99E01DD8-E9AE-4D42-B793-3ED910D17889}" srcOrd="0" destOrd="0" parTransId="{33BA5FC3-0C80-4B3E-A5E0-3FA8F8DE9294}" sibTransId="{E67705B3-9809-4476-AB39-0E3AB4D976E0}"/>
    <dgm:cxn modelId="{CFC4F725-D80A-49D2-9F32-D71C8A0DB4C0}" type="presOf" srcId="{F911A5AA-61BB-4CAF-B95B-CB7146A0BFD2}" destId="{D5FD46F1-1FF1-45DF-9FB7-1E9CBD23ED9C}" srcOrd="0" destOrd="0" presId="urn:microsoft.com/office/officeart/2005/8/layout/chevron2"/>
    <dgm:cxn modelId="{6B2C386F-1DDC-4020-BF23-5807918DE01C}" type="presParOf" srcId="{D4B70406-9540-43C2-A5EF-89023781B9A9}" destId="{804549BB-46C9-4216-9656-9FCFD9862A6F}" srcOrd="0" destOrd="0" presId="urn:microsoft.com/office/officeart/2005/8/layout/chevron2"/>
    <dgm:cxn modelId="{591F2368-C6A5-4198-BFE4-92A4CF4B1B6E}" type="presParOf" srcId="{804549BB-46C9-4216-9656-9FCFD9862A6F}" destId="{75CB0E91-D2FC-493C-AB3C-10EB49D566B9}" srcOrd="0" destOrd="0" presId="urn:microsoft.com/office/officeart/2005/8/layout/chevron2"/>
    <dgm:cxn modelId="{D87311D5-3485-499B-B43D-1FC1F1E4F6B8}" type="presParOf" srcId="{804549BB-46C9-4216-9656-9FCFD9862A6F}" destId="{CA5218F8-C7CD-4A78-B348-A15DBA4E885E}" srcOrd="1" destOrd="0" presId="urn:microsoft.com/office/officeart/2005/8/layout/chevron2"/>
    <dgm:cxn modelId="{B44B9140-04A6-42D4-A74E-0B9103A8DC1C}" type="presParOf" srcId="{D4B70406-9540-43C2-A5EF-89023781B9A9}" destId="{846C973B-FC26-4692-B62F-50A8C3BBE51A}" srcOrd="1" destOrd="0" presId="urn:microsoft.com/office/officeart/2005/8/layout/chevron2"/>
    <dgm:cxn modelId="{8E4E02FF-CED8-4E2C-8E15-18F6C29E1692}" type="presParOf" srcId="{D4B70406-9540-43C2-A5EF-89023781B9A9}" destId="{D0B60A8E-3D8B-4AEB-B83F-826CD8FF8F9A}" srcOrd="2" destOrd="0" presId="urn:microsoft.com/office/officeart/2005/8/layout/chevron2"/>
    <dgm:cxn modelId="{D4DAFF02-90CB-40AF-90AC-C87036EF62DF}" type="presParOf" srcId="{D0B60A8E-3D8B-4AEB-B83F-826CD8FF8F9A}" destId="{07450773-D81A-4B8E-B170-670D08836C29}" srcOrd="0" destOrd="0" presId="urn:microsoft.com/office/officeart/2005/8/layout/chevron2"/>
    <dgm:cxn modelId="{C9A5B3E6-6D7F-4BD4-B101-D896103323EF}" type="presParOf" srcId="{D0B60A8E-3D8B-4AEB-B83F-826CD8FF8F9A}" destId="{9950EA9E-D355-4B68-9B60-720D7529DF76}" srcOrd="1" destOrd="0" presId="urn:microsoft.com/office/officeart/2005/8/layout/chevron2"/>
    <dgm:cxn modelId="{25A21120-3C3B-49CC-B2A3-FBDD85665A4D}" type="presParOf" srcId="{D4B70406-9540-43C2-A5EF-89023781B9A9}" destId="{4467CC77-ED77-4767-BD22-57B812652E8A}" srcOrd="3" destOrd="0" presId="urn:microsoft.com/office/officeart/2005/8/layout/chevron2"/>
    <dgm:cxn modelId="{BBD17C5A-A234-4644-824B-F981B56ED09F}" type="presParOf" srcId="{D4B70406-9540-43C2-A5EF-89023781B9A9}" destId="{CA8B025C-1D4B-4805-9B51-6A76D7AB8950}" srcOrd="4" destOrd="0" presId="urn:microsoft.com/office/officeart/2005/8/layout/chevron2"/>
    <dgm:cxn modelId="{DDF2FE1B-8D95-49D9-BA45-863FE04E223A}" type="presParOf" srcId="{CA8B025C-1D4B-4805-9B51-6A76D7AB8950}" destId="{3239EC53-2F5F-4553-A99A-ACB108786405}" srcOrd="0" destOrd="0" presId="urn:microsoft.com/office/officeart/2005/8/layout/chevron2"/>
    <dgm:cxn modelId="{EAC2E603-C48B-416C-BADE-A9A5F1DCFD3F}" type="presParOf" srcId="{CA8B025C-1D4B-4805-9B51-6A76D7AB8950}" destId="{D5FD46F1-1FF1-45DF-9FB7-1E9CBD23ED9C}"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81F5FE0-C4B4-417B-A9BD-3066F7971F79}" type="doc">
      <dgm:prSet loTypeId="urn:microsoft.com/office/officeart/2005/8/layout/chevron2" loCatId="process" qsTypeId="urn:microsoft.com/office/officeart/2005/8/quickstyle/simple1" qsCatId="simple" csTypeId="urn:microsoft.com/office/officeart/2005/8/colors/accent2_3" csCatId="accent2" phldr="1"/>
      <dgm:spPr/>
      <dgm:t>
        <a:bodyPr/>
        <a:lstStyle/>
        <a:p>
          <a:endParaRPr kumimoji="1" lang="ja-JP" altLang="en-US"/>
        </a:p>
      </dgm:t>
    </dgm:pt>
    <dgm:pt modelId="{2FC52FFC-738F-4D8C-B87F-B76793CD3A5D}">
      <dgm:prSet phldrT="[テキスト]"/>
      <dgm:spPr/>
      <dgm:t>
        <a:bodyPr/>
        <a:lstStyle/>
        <a:p>
          <a:r>
            <a:rPr kumimoji="1" lang="ja-JP" altLang="en-US" b="1" smtClean="0"/>
            <a:t>自立支援法</a:t>
          </a:r>
          <a:endParaRPr kumimoji="1" lang="ja-JP" altLang="en-US" b="1" dirty="0"/>
        </a:p>
      </dgm:t>
    </dgm:pt>
    <dgm:pt modelId="{5C536DA6-9BA5-4BC6-89AA-DCD9756A0360}" type="parTrans" cxnId="{BB29AD6C-C197-420D-92F3-B3C37CF8BE14}">
      <dgm:prSet/>
      <dgm:spPr/>
      <dgm:t>
        <a:bodyPr/>
        <a:lstStyle/>
        <a:p>
          <a:endParaRPr kumimoji="1" lang="ja-JP" altLang="en-US"/>
        </a:p>
      </dgm:t>
    </dgm:pt>
    <dgm:pt modelId="{9903D758-B908-4B33-A000-7074F2CE92C8}" type="sibTrans" cxnId="{BB29AD6C-C197-420D-92F3-B3C37CF8BE14}">
      <dgm:prSet/>
      <dgm:spPr/>
      <dgm:t>
        <a:bodyPr/>
        <a:lstStyle/>
        <a:p>
          <a:endParaRPr kumimoji="1" lang="ja-JP" altLang="en-US"/>
        </a:p>
      </dgm:t>
    </dgm:pt>
    <dgm:pt modelId="{91C0B36D-18F1-4C73-B8DE-27B22194E372}">
      <dgm:prSet phldrT="[テキスト]"/>
      <dgm:spPr/>
      <dgm:t>
        <a:bodyPr/>
        <a:lstStyle/>
        <a:p>
          <a:r>
            <a:rPr lang="ja-JP" dirty="0" smtClean="0"/>
            <a:t>身体介護、家事援助</a:t>
          </a:r>
          <a:r>
            <a:rPr lang="ja-JP" altLang="en-US" dirty="0" smtClean="0"/>
            <a:t>など５類型</a:t>
          </a:r>
          <a:endParaRPr kumimoji="1" lang="ja-JP" altLang="en-US" dirty="0"/>
        </a:p>
      </dgm:t>
    </dgm:pt>
    <dgm:pt modelId="{05858E23-758F-4717-A5DD-397B643FFE71}" type="parTrans" cxnId="{44F5D85E-0833-4C7E-9728-4182954858CB}">
      <dgm:prSet/>
      <dgm:spPr/>
      <dgm:t>
        <a:bodyPr/>
        <a:lstStyle/>
        <a:p>
          <a:endParaRPr kumimoji="1" lang="ja-JP" altLang="en-US"/>
        </a:p>
      </dgm:t>
    </dgm:pt>
    <dgm:pt modelId="{A6DECD69-E49C-44F6-8073-8A9571B25967}" type="sibTrans" cxnId="{44F5D85E-0833-4C7E-9728-4182954858CB}">
      <dgm:prSet/>
      <dgm:spPr/>
      <dgm:t>
        <a:bodyPr/>
        <a:lstStyle/>
        <a:p>
          <a:endParaRPr kumimoji="1" lang="ja-JP" altLang="en-US"/>
        </a:p>
      </dgm:t>
    </dgm:pt>
    <dgm:pt modelId="{5F8B75FD-5547-440C-9C8A-3D5D5C48E012}">
      <dgm:prSet phldrT="[テキスト]" custT="1"/>
      <dgm:spPr/>
      <dgm:t>
        <a:bodyPr/>
        <a:lstStyle/>
        <a:p>
          <a:r>
            <a:rPr kumimoji="1" lang="ja-JP" altLang="en-US" sz="2000" b="1" smtClean="0"/>
            <a:t>つなぎ法</a:t>
          </a:r>
          <a:endParaRPr kumimoji="1" lang="ja-JP" altLang="en-US" sz="2000" b="1" dirty="0"/>
        </a:p>
      </dgm:t>
    </dgm:pt>
    <dgm:pt modelId="{8365053B-0EEA-40B9-8EEA-248CC7C55786}" type="parTrans" cxnId="{D6863996-F648-4A99-912C-E564A7E70349}">
      <dgm:prSet/>
      <dgm:spPr/>
      <dgm:t>
        <a:bodyPr/>
        <a:lstStyle/>
        <a:p>
          <a:endParaRPr kumimoji="1" lang="ja-JP" altLang="en-US"/>
        </a:p>
      </dgm:t>
    </dgm:pt>
    <dgm:pt modelId="{4F955AFA-63D8-41A4-83C1-BD69C575307B}" type="sibTrans" cxnId="{D6863996-F648-4A99-912C-E564A7E70349}">
      <dgm:prSet/>
      <dgm:spPr/>
      <dgm:t>
        <a:bodyPr/>
        <a:lstStyle/>
        <a:p>
          <a:endParaRPr kumimoji="1" lang="ja-JP" altLang="en-US"/>
        </a:p>
      </dgm:t>
    </dgm:pt>
    <dgm:pt modelId="{99E01DD8-E9AE-4D42-B793-3ED910D17889}">
      <dgm:prSet phldrT="[テキスト]" custT="1"/>
      <dgm:spPr/>
      <dgm:t>
        <a:bodyPr/>
        <a:lstStyle/>
        <a:p>
          <a:r>
            <a:rPr kumimoji="1" lang="ja-JP" altLang="en-US" sz="4000" dirty="0" smtClean="0">
              <a:solidFill>
                <a:srgbClr val="FF0000"/>
              </a:solidFill>
            </a:rPr>
            <a:t>自立支援法と同じ</a:t>
          </a:r>
          <a:endParaRPr kumimoji="1" lang="ja-JP" altLang="en-US" sz="4000" dirty="0"/>
        </a:p>
      </dgm:t>
    </dgm:pt>
    <dgm:pt modelId="{33BA5FC3-0C80-4B3E-A5E0-3FA8F8DE9294}" type="parTrans" cxnId="{8828BF98-5AF8-4672-9DCB-C5B60A753665}">
      <dgm:prSet/>
      <dgm:spPr/>
      <dgm:t>
        <a:bodyPr/>
        <a:lstStyle/>
        <a:p>
          <a:endParaRPr kumimoji="1" lang="ja-JP" altLang="en-US"/>
        </a:p>
      </dgm:t>
    </dgm:pt>
    <dgm:pt modelId="{E67705B3-9809-4476-AB39-0E3AB4D976E0}" type="sibTrans" cxnId="{8828BF98-5AF8-4672-9DCB-C5B60A753665}">
      <dgm:prSet/>
      <dgm:spPr/>
      <dgm:t>
        <a:bodyPr/>
        <a:lstStyle/>
        <a:p>
          <a:endParaRPr kumimoji="1" lang="ja-JP" altLang="en-US"/>
        </a:p>
      </dgm:t>
    </dgm:pt>
    <dgm:pt modelId="{826C448B-C8E3-44C9-B612-8E9EC826E6C5}">
      <dgm:prSet phldrT="[テキスト]"/>
      <dgm:spPr/>
      <dgm:t>
        <a:bodyPr/>
        <a:lstStyle/>
        <a:p>
          <a:r>
            <a:rPr kumimoji="1" lang="ja-JP" altLang="en-US" b="1" smtClean="0"/>
            <a:t>総合支援法</a:t>
          </a:r>
          <a:endParaRPr kumimoji="1" lang="ja-JP" altLang="en-US" b="1" dirty="0"/>
        </a:p>
      </dgm:t>
    </dgm:pt>
    <dgm:pt modelId="{2BFB523F-7BAA-4400-A0C9-8088281649F5}" type="parTrans" cxnId="{7ACF2A53-DAF5-4236-B381-0454492124CD}">
      <dgm:prSet/>
      <dgm:spPr/>
      <dgm:t>
        <a:bodyPr/>
        <a:lstStyle/>
        <a:p>
          <a:endParaRPr kumimoji="1" lang="ja-JP" altLang="en-US"/>
        </a:p>
      </dgm:t>
    </dgm:pt>
    <dgm:pt modelId="{A75DCC67-C4F5-46F8-B1E4-710560CCD3A4}" type="sibTrans" cxnId="{7ACF2A53-DAF5-4236-B381-0454492124CD}">
      <dgm:prSet/>
      <dgm:spPr/>
      <dgm:t>
        <a:bodyPr/>
        <a:lstStyle/>
        <a:p>
          <a:endParaRPr kumimoji="1" lang="ja-JP" altLang="en-US"/>
        </a:p>
      </dgm:t>
    </dgm:pt>
    <dgm:pt modelId="{F911A5AA-61BB-4CAF-B95B-CB7146A0BFD2}">
      <dgm:prSet phldrT="[テキスト]"/>
      <dgm:spPr/>
      <dgm:t>
        <a:bodyPr/>
        <a:lstStyle/>
        <a:p>
          <a:r>
            <a:rPr kumimoji="1" lang="ja-JP" altLang="en-US" dirty="0" smtClean="0"/>
            <a:t>重度訪問介護の対象拡大（知的、発達、精神障がいへの拡大）</a:t>
          </a:r>
          <a:endParaRPr kumimoji="1" lang="ja-JP" altLang="en-US" dirty="0"/>
        </a:p>
      </dgm:t>
    </dgm:pt>
    <dgm:pt modelId="{F28CAF6D-A770-492E-BD14-4EF39AB5D664}" type="parTrans" cxnId="{BE906EF8-28CD-4423-8289-7E783EDFF4C2}">
      <dgm:prSet/>
      <dgm:spPr/>
      <dgm:t>
        <a:bodyPr/>
        <a:lstStyle/>
        <a:p>
          <a:endParaRPr kumimoji="1" lang="ja-JP" altLang="en-US"/>
        </a:p>
      </dgm:t>
    </dgm:pt>
    <dgm:pt modelId="{09A430BD-2CCB-4EB3-A93C-3FB0E90E1B57}" type="sibTrans" cxnId="{BE906EF8-28CD-4423-8289-7E783EDFF4C2}">
      <dgm:prSet/>
      <dgm:spPr/>
      <dgm:t>
        <a:bodyPr/>
        <a:lstStyle/>
        <a:p>
          <a:endParaRPr kumimoji="1" lang="ja-JP" altLang="en-US"/>
        </a:p>
      </dgm:t>
    </dgm:pt>
    <dgm:pt modelId="{026A9460-0476-4D17-900A-6265AF16CFAC}">
      <dgm:prSet phldrT="[テキスト]"/>
      <dgm:spPr/>
      <dgm:t>
        <a:bodyPr/>
        <a:lstStyle/>
        <a:p>
          <a:r>
            <a:rPr kumimoji="1" lang="ja-JP" altLang="en-US" dirty="0" smtClean="0"/>
            <a:t>通院介助の範囲拡大など運用で対応</a:t>
          </a:r>
          <a:endParaRPr kumimoji="1" lang="ja-JP" altLang="en-US" dirty="0"/>
        </a:p>
      </dgm:t>
    </dgm:pt>
    <dgm:pt modelId="{7E5D50BB-25E3-4196-A017-B0F98B29DDB6}" type="parTrans" cxnId="{2A7E9562-F7FE-438B-9BE7-EBD479F05E2F}">
      <dgm:prSet/>
      <dgm:spPr/>
      <dgm:t>
        <a:bodyPr/>
        <a:lstStyle/>
        <a:p>
          <a:endParaRPr kumimoji="1" lang="ja-JP" altLang="en-US"/>
        </a:p>
      </dgm:t>
    </dgm:pt>
    <dgm:pt modelId="{21D80EE0-6AB9-471E-975A-19156AAF85F4}" type="sibTrans" cxnId="{2A7E9562-F7FE-438B-9BE7-EBD479F05E2F}">
      <dgm:prSet/>
      <dgm:spPr/>
      <dgm:t>
        <a:bodyPr/>
        <a:lstStyle/>
        <a:p>
          <a:endParaRPr kumimoji="1" lang="ja-JP" altLang="en-US"/>
        </a:p>
      </dgm:t>
    </dgm:pt>
    <dgm:pt modelId="{D4B70406-9540-43C2-A5EF-89023781B9A9}" type="pres">
      <dgm:prSet presAssocID="{081F5FE0-C4B4-417B-A9BD-3066F7971F79}" presName="linearFlow" presStyleCnt="0">
        <dgm:presLayoutVars>
          <dgm:dir/>
          <dgm:animLvl val="lvl"/>
          <dgm:resizeHandles val="exact"/>
        </dgm:presLayoutVars>
      </dgm:prSet>
      <dgm:spPr/>
      <dgm:t>
        <a:bodyPr/>
        <a:lstStyle/>
        <a:p>
          <a:endParaRPr kumimoji="1" lang="ja-JP" altLang="en-US"/>
        </a:p>
      </dgm:t>
    </dgm:pt>
    <dgm:pt modelId="{804549BB-46C9-4216-9656-9FCFD9862A6F}" type="pres">
      <dgm:prSet presAssocID="{2FC52FFC-738F-4D8C-B87F-B76793CD3A5D}" presName="composite" presStyleCnt="0"/>
      <dgm:spPr/>
    </dgm:pt>
    <dgm:pt modelId="{75CB0E91-D2FC-493C-AB3C-10EB49D566B9}" type="pres">
      <dgm:prSet presAssocID="{2FC52FFC-738F-4D8C-B87F-B76793CD3A5D}" presName="parentText" presStyleLbl="alignNode1" presStyleIdx="0" presStyleCnt="3">
        <dgm:presLayoutVars>
          <dgm:chMax val="1"/>
          <dgm:bulletEnabled val="1"/>
        </dgm:presLayoutVars>
      </dgm:prSet>
      <dgm:spPr/>
      <dgm:t>
        <a:bodyPr/>
        <a:lstStyle/>
        <a:p>
          <a:endParaRPr kumimoji="1" lang="ja-JP" altLang="en-US"/>
        </a:p>
      </dgm:t>
    </dgm:pt>
    <dgm:pt modelId="{CA5218F8-C7CD-4A78-B348-A15DBA4E885E}" type="pres">
      <dgm:prSet presAssocID="{2FC52FFC-738F-4D8C-B87F-B76793CD3A5D}" presName="descendantText" presStyleLbl="alignAcc1" presStyleIdx="0" presStyleCnt="3">
        <dgm:presLayoutVars>
          <dgm:bulletEnabled val="1"/>
        </dgm:presLayoutVars>
      </dgm:prSet>
      <dgm:spPr/>
      <dgm:t>
        <a:bodyPr/>
        <a:lstStyle/>
        <a:p>
          <a:endParaRPr kumimoji="1" lang="ja-JP" altLang="en-US"/>
        </a:p>
      </dgm:t>
    </dgm:pt>
    <dgm:pt modelId="{846C973B-FC26-4692-B62F-50A8C3BBE51A}" type="pres">
      <dgm:prSet presAssocID="{9903D758-B908-4B33-A000-7074F2CE92C8}" presName="sp" presStyleCnt="0"/>
      <dgm:spPr/>
    </dgm:pt>
    <dgm:pt modelId="{D0B60A8E-3D8B-4AEB-B83F-826CD8FF8F9A}" type="pres">
      <dgm:prSet presAssocID="{5F8B75FD-5547-440C-9C8A-3D5D5C48E012}" presName="composite" presStyleCnt="0"/>
      <dgm:spPr/>
    </dgm:pt>
    <dgm:pt modelId="{07450773-D81A-4B8E-B170-670D08836C29}" type="pres">
      <dgm:prSet presAssocID="{5F8B75FD-5547-440C-9C8A-3D5D5C48E012}" presName="parentText" presStyleLbl="alignNode1" presStyleIdx="1" presStyleCnt="3">
        <dgm:presLayoutVars>
          <dgm:chMax val="1"/>
          <dgm:bulletEnabled val="1"/>
        </dgm:presLayoutVars>
      </dgm:prSet>
      <dgm:spPr/>
      <dgm:t>
        <a:bodyPr/>
        <a:lstStyle/>
        <a:p>
          <a:endParaRPr kumimoji="1" lang="ja-JP" altLang="en-US"/>
        </a:p>
      </dgm:t>
    </dgm:pt>
    <dgm:pt modelId="{9950EA9E-D355-4B68-9B60-720D7529DF76}" type="pres">
      <dgm:prSet presAssocID="{5F8B75FD-5547-440C-9C8A-3D5D5C48E012}" presName="descendantText" presStyleLbl="alignAcc1" presStyleIdx="1" presStyleCnt="3">
        <dgm:presLayoutVars>
          <dgm:bulletEnabled val="1"/>
        </dgm:presLayoutVars>
      </dgm:prSet>
      <dgm:spPr/>
      <dgm:t>
        <a:bodyPr/>
        <a:lstStyle/>
        <a:p>
          <a:endParaRPr kumimoji="1" lang="ja-JP" altLang="en-US"/>
        </a:p>
      </dgm:t>
    </dgm:pt>
    <dgm:pt modelId="{4467CC77-ED77-4767-BD22-57B812652E8A}" type="pres">
      <dgm:prSet presAssocID="{4F955AFA-63D8-41A4-83C1-BD69C575307B}" presName="sp" presStyleCnt="0"/>
      <dgm:spPr/>
    </dgm:pt>
    <dgm:pt modelId="{CA8B025C-1D4B-4805-9B51-6A76D7AB8950}" type="pres">
      <dgm:prSet presAssocID="{826C448B-C8E3-44C9-B612-8E9EC826E6C5}" presName="composite" presStyleCnt="0"/>
      <dgm:spPr/>
    </dgm:pt>
    <dgm:pt modelId="{3239EC53-2F5F-4553-A99A-ACB108786405}" type="pres">
      <dgm:prSet presAssocID="{826C448B-C8E3-44C9-B612-8E9EC826E6C5}" presName="parentText" presStyleLbl="alignNode1" presStyleIdx="2" presStyleCnt="3">
        <dgm:presLayoutVars>
          <dgm:chMax val="1"/>
          <dgm:bulletEnabled val="1"/>
        </dgm:presLayoutVars>
      </dgm:prSet>
      <dgm:spPr/>
      <dgm:t>
        <a:bodyPr/>
        <a:lstStyle/>
        <a:p>
          <a:endParaRPr kumimoji="1" lang="ja-JP" altLang="en-US"/>
        </a:p>
      </dgm:t>
    </dgm:pt>
    <dgm:pt modelId="{D5FD46F1-1FF1-45DF-9FB7-1E9CBD23ED9C}" type="pres">
      <dgm:prSet presAssocID="{826C448B-C8E3-44C9-B612-8E9EC826E6C5}" presName="descendantText" presStyleLbl="alignAcc1" presStyleIdx="2" presStyleCnt="3">
        <dgm:presLayoutVars>
          <dgm:bulletEnabled val="1"/>
        </dgm:presLayoutVars>
      </dgm:prSet>
      <dgm:spPr/>
      <dgm:t>
        <a:bodyPr/>
        <a:lstStyle/>
        <a:p>
          <a:endParaRPr kumimoji="1" lang="ja-JP" altLang="en-US"/>
        </a:p>
      </dgm:t>
    </dgm:pt>
  </dgm:ptLst>
  <dgm:cxnLst>
    <dgm:cxn modelId="{7452E3D5-983E-4BA5-9265-F8D368118D95}" type="presOf" srcId="{026A9460-0476-4D17-900A-6265AF16CFAC}" destId="{CA5218F8-C7CD-4A78-B348-A15DBA4E885E}" srcOrd="0" destOrd="1" presId="urn:microsoft.com/office/officeart/2005/8/layout/chevron2"/>
    <dgm:cxn modelId="{58CBAE12-6B30-4486-ACDD-88EF1B3064DB}" type="presOf" srcId="{99E01DD8-E9AE-4D42-B793-3ED910D17889}" destId="{9950EA9E-D355-4B68-9B60-720D7529DF76}" srcOrd="0" destOrd="0" presId="urn:microsoft.com/office/officeart/2005/8/layout/chevron2"/>
    <dgm:cxn modelId="{8970E5E0-D4FD-4307-B3BC-5D4BDC18E633}" type="presOf" srcId="{826C448B-C8E3-44C9-B612-8E9EC826E6C5}" destId="{3239EC53-2F5F-4553-A99A-ACB108786405}" srcOrd="0" destOrd="0" presId="urn:microsoft.com/office/officeart/2005/8/layout/chevron2"/>
    <dgm:cxn modelId="{2A7E9562-F7FE-438B-9BE7-EBD479F05E2F}" srcId="{2FC52FFC-738F-4D8C-B87F-B76793CD3A5D}" destId="{026A9460-0476-4D17-900A-6265AF16CFAC}" srcOrd="1" destOrd="0" parTransId="{7E5D50BB-25E3-4196-A017-B0F98B29DDB6}" sibTransId="{21D80EE0-6AB9-471E-975A-19156AAF85F4}"/>
    <dgm:cxn modelId="{7ACF2A53-DAF5-4236-B381-0454492124CD}" srcId="{081F5FE0-C4B4-417B-A9BD-3066F7971F79}" destId="{826C448B-C8E3-44C9-B612-8E9EC826E6C5}" srcOrd="2" destOrd="0" parTransId="{2BFB523F-7BAA-4400-A0C9-8088281649F5}" sibTransId="{A75DCC67-C4F5-46F8-B1E4-710560CCD3A4}"/>
    <dgm:cxn modelId="{59F7A24A-FC06-42A2-A10B-AAADF7D369FC}" type="presOf" srcId="{91C0B36D-18F1-4C73-B8DE-27B22194E372}" destId="{CA5218F8-C7CD-4A78-B348-A15DBA4E885E}" srcOrd="0" destOrd="0" presId="urn:microsoft.com/office/officeart/2005/8/layout/chevron2"/>
    <dgm:cxn modelId="{BE906EF8-28CD-4423-8289-7E783EDFF4C2}" srcId="{826C448B-C8E3-44C9-B612-8E9EC826E6C5}" destId="{F911A5AA-61BB-4CAF-B95B-CB7146A0BFD2}" srcOrd="0" destOrd="0" parTransId="{F28CAF6D-A770-492E-BD14-4EF39AB5D664}" sibTransId="{09A430BD-2CCB-4EB3-A93C-3FB0E90E1B57}"/>
    <dgm:cxn modelId="{D6863996-F648-4A99-912C-E564A7E70349}" srcId="{081F5FE0-C4B4-417B-A9BD-3066F7971F79}" destId="{5F8B75FD-5547-440C-9C8A-3D5D5C48E012}" srcOrd="1" destOrd="0" parTransId="{8365053B-0EEA-40B9-8EEA-248CC7C55786}" sibTransId="{4F955AFA-63D8-41A4-83C1-BD69C575307B}"/>
    <dgm:cxn modelId="{47519A51-2193-403C-9F3A-CC65D420F778}" type="presOf" srcId="{5F8B75FD-5547-440C-9C8A-3D5D5C48E012}" destId="{07450773-D81A-4B8E-B170-670D08836C29}" srcOrd="0" destOrd="0" presId="urn:microsoft.com/office/officeart/2005/8/layout/chevron2"/>
    <dgm:cxn modelId="{164297A9-CF19-40CB-8994-B1A501E0BD01}" type="presOf" srcId="{081F5FE0-C4B4-417B-A9BD-3066F7971F79}" destId="{D4B70406-9540-43C2-A5EF-89023781B9A9}" srcOrd="0" destOrd="0" presId="urn:microsoft.com/office/officeart/2005/8/layout/chevron2"/>
    <dgm:cxn modelId="{B57B6E41-0E39-4C5A-A733-57D7BA4D7652}" type="presOf" srcId="{F911A5AA-61BB-4CAF-B95B-CB7146A0BFD2}" destId="{D5FD46F1-1FF1-45DF-9FB7-1E9CBD23ED9C}" srcOrd="0" destOrd="0" presId="urn:microsoft.com/office/officeart/2005/8/layout/chevron2"/>
    <dgm:cxn modelId="{8828BF98-5AF8-4672-9DCB-C5B60A753665}" srcId="{5F8B75FD-5547-440C-9C8A-3D5D5C48E012}" destId="{99E01DD8-E9AE-4D42-B793-3ED910D17889}" srcOrd="0" destOrd="0" parTransId="{33BA5FC3-0C80-4B3E-A5E0-3FA8F8DE9294}" sibTransId="{E67705B3-9809-4476-AB39-0E3AB4D976E0}"/>
    <dgm:cxn modelId="{BB29AD6C-C197-420D-92F3-B3C37CF8BE14}" srcId="{081F5FE0-C4B4-417B-A9BD-3066F7971F79}" destId="{2FC52FFC-738F-4D8C-B87F-B76793CD3A5D}" srcOrd="0" destOrd="0" parTransId="{5C536DA6-9BA5-4BC6-89AA-DCD9756A0360}" sibTransId="{9903D758-B908-4B33-A000-7074F2CE92C8}"/>
    <dgm:cxn modelId="{B2247D7F-A14D-48B2-BEEF-FF83010E66FB}" type="presOf" srcId="{2FC52FFC-738F-4D8C-B87F-B76793CD3A5D}" destId="{75CB0E91-D2FC-493C-AB3C-10EB49D566B9}" srcOrd="0" destOrd="0" presId="urn:microsoft.com/office/officeart/2005/8/layout/chevron2"/>
    <dgm:cxn modelId="{44F5D85E-0833-4C7E-9728-4182954858CB}" srcId="{2FC52FFC-738F-4D8C-B87F-B76793CD3A5D}" destId="{91C0B36D-18F1-4C73-B8DE-27B22194E372}" srcOrd="0" destOrd="0" parTransId="{05858E23-758F-4717-A5DD-397B643FFE71}" sibTransId="{A6DECD69-E49C-44F6-8073-8A9571B25967}"/>
    <dgm:cxn modelId="{CC36075C-776C-427F-9B04-C5F32A826A6E}" type="presParOf" srcId="{D4B70406-9540-43C2-A5EF-89023781B9A9}" destId="{804549BB-46C9-4216-9656-9FCFD9862A6F}" srcOrd="0" destOrd="0" presId="urn:microsoft.com/office/officeart/2005/8/layout/chevron2"/>
    <dgm:cxn modelId="{ABB770DD-C143-4960-8B28-90A05084CD43}" type="presParOf" srcId="{804549BB-46C9-4216-9656-9FCFD9862A6F}" destId="{75CB0E91-D2FC-493C-AB3C-10EB49D566B9}" srcOrd="0" destOrd="0" presId="urn:microsoft.com/office/officeart/2005/8/layout/chevron2"/>
    <dgm:cxn modelId="{C2B0BCB7-1774-428D-A263-DF5830CBC7C2}" type="presParOf" srcId="{804549BB-46C9-4216-9656-9FCFD9862A6F}" destId="{CA5218F8-C7CD-4A78-B348-A15DBA4E885E}" srcOrd="1" destOrd="0" presId="urn:microsoft.com/office/officeart/2005/8/layout/chevron2"/>
    <dgm:cxn modelId="{C3E1D999-3E7E-4A2F-8EF4-D6602D4711FD}" type="presParOf" srcId="{D4B70406-9540-43C2-A5EF-89023781B9A9}" destId="{846C973B-FC26-4692-B62F-50A8C3BBE51A}" srcOrd="1" destOrd="0" presId="urn:microsoft.com/office/officeart/2005/8/layout/chevron2"/>
    <dgm:cxn modelId="{23AC2382-4151-4A0A-94FF-140C2F67BF95}" type="presParOf" srcId="{D4B70406-9540-43C2-A5EF-89023781B9A9}" destId="{D0B60A8E-3D8B-4AEB-B83F-826CD8FF8F9A}" srcOrd="2" destOrd="0" presId="urn:microsoft.com/office/officeart/2005/8/layout/chevron2"/>
    <dgm:cxn modelId="{7CDF5A27-E909-460F-B768-F2F3E97A5133}" type="presParOf" srcId="{D0B60A8E-3D8B-4AEB-B83F-826CD8FF8F9A}" destId="{07450773-D81A-4B8E-B170-670D08836C29}" srcOrd="0" destOrd="0" presId="urn:microsoft.com/office/officeart/2005/8/layout/chevron2"/>
    <dgm:cxn modelId="{FE9FA05F-94D2-431C-84DD-C4203E57E548}" type="presParOf" srcId="{D0B60A8E-3D8B-4AEB-B83F-826CD8FF8F9A}" destId="{9950EA9E-D355-4B68-9B60-720D7529DF76}" srcOrd="1" destOrd="0" presId="urn:microsoft.com/office/officeart/2005/8/layout/chevron2"/>
    <dgm:cxn modelId="{3FCA8A6D-E271-4891-A3F2-BD32D2D53597}" type="presParOf" srcId="{D4B70406-9540-43C2-A5EF-89023781B9A9}" destId="{4467CC77-ED77-4767-BD22-57B812652E8A}" srcOrd="3" destOrd="0" presId="urn:microsoft.com/office/officeart/2005/8/layout/chevron2"/>
    <dgm:cxn modelId="{D1FBC779-1FDD-43AB-A446-681823AFC95E}" type="presParOf" srcId="{D4B70406-9540-43C2-A5EF-89023781B9A9}" destId="{CA8B025C-1D4B-4805-9B51-6A76D7AB8950}" srcOrd="4" destOrd="0" presId="urn:microsoft.com/office/officeart/2005/8/layout/chevron2"/>
    <dgm:cxn modelId="{4D153646-FD63-48FA-9816-40599F77F591}" type="presParOf" srcId="{CA8B025C-1D4B-4805-9B51-6A76D7AB8950}" destId="{3239EC53-2F5F-4553-A99A-ACB108786405}" srcOrd="0" destOrd="0" presId="urn:microsoft.com/office/officeart/2005/8/layout/chevron2"/>
    <dgm:cxn modelId="{E54E8392-FD3B-4236-B85F-40DF7F08B58B}" type="presParOf" srcId="{CA8B025C-1D4B-4805-9B51-6A76D7AB8950}" destId="{D5FD46F1-1FF1-45DF-9FB7-1E9CBD23ED9C}"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81F5FE0-C4B4-417B-A9BD-3066F7971F79}" type="doc">
      <dgm:prSet loTypeId="urn:microsoft.com/office/officeart/2005/8/layout/chevron2" loCatId="process" qsTypeId="urn:microsoft.com/office/officeart/2005/8/quickstyle/simple1" qsCatId="simple" csTypeId="urn:microsoft.com/office/officeart/2005/8/colors/accent2_3" csCatId="accent2" phldr="1"/>
      <dgm:spPr/>
      <dgm:t>
        <a:bodyPr/>
        <a:lstStyle/>
        <a:p>
          <a:endParaRPr kumimoji="1" lang="ja-JP" altLang="en-US"/>
        </a:p>
      </dgm:t>
    </dgm:pt>
    <dgm:pt modelId="{2FC52FFC-738F-4D8C-B87F-B76793CD3A5D}">
      <dgm:prSet phldrT="[テキスト]"/>
      <dgm:spPr/>
      <dgm:t>
        <a:bodyPr/>
        <a:lstStyle/>
        <a:p>
          <a:r>
            <a:rPr kumimoji="1" lang="ja-JP" altLang="en-US" b="1" smtClean="0"/>
            <a:t>自立支援法</a:t>
          </a:r>
          <a:endParaRPr kumimoji="1" lang="ja-JP" altLang="en-US" b="1" dirty="0"/>
        </a:p>
      </dgm:t>
    </dgm:pt>
    <dgm:pt modelId="{5C536DA6-9BA5-4BC6-89AA-DCD9756A0360}" type="parTrans" cxnId="{BB29AD6C-C197-420D-92F3-B3C37CF8BE14}">
      <dgm:prSet/>
      <dgm:spPr/>
      <dgm:t>
        <a:bodyPr/>
        <a:lstStyle/>
        <a:p>
          <a:endParaRPr kumimoji="1" lang="ja-JP" altLang="en-US"/>
        </a:p>
      </dgm:t>
    </dgm:pt>
    <dgm:pt modelId="{9903D758-B908-4B33-A000-7074F2CE92C8}" type="sibTrans" cxnId="{BB29AD6C-C197-420D-92F3-B3C37CF8BE14}">
      <dgm:prSet/>
      <dgm:spPr/>
      <dgm:t>
        <a:bodyPr/>
        <a:lstStyle/>
        <a:p>
          <a:endParaRPr kumimoji="1" lang="ja-JP" altLang="en-US"/>
        </a:p>
      </dgm:t>
    </dgm:pt>
    <dgm:pt modelId="{91C0B36D-18F1-4C73-B8DE-27B22194E372}">
      <dgm:prSet phldrT="[テキスト]"/>
      <dgm:spPr/>
      <dgm:t>
        <a:bodyPr/>
        <a:lstStyle/>
        <a:p>
          <a:r>
            <a:rPr lang="ja-JP" dirty="0" smtClean="0"/>
            <a:t>重度障がいの人は個別給付、それ以外は地域生活支援事業</a:t>
          </a:r>
          <a:r>
            <a:rPr lang="ja-JP" altLang="en-US" dirty="0" smtClean="0"/>
            <a:t>（移動支援）</a:t>
          </a:r>
          <a:endParaRPr kumimoji="1" lang="ja-JP" altLang="en-US" dirty="0"/>
        </a:p>
      </dgm:t>
    </dgm:pt>
    <dgm:pt modelId="{05858E23-758F-4717-A5DD-397B643FFE71}" type="parTrans" cxnId="{44F5D85E-0833-4C7E-9728-4182954858CB}">
      <dgm:prSet/>
      <dgm:spPr/>
      <dgm:t>
        <a:bodyPr/>
        <a:lstStyle/>
        <a:p>
          <a:endParaRPr kumimoji="1" lang="ja-JP" altLang="en-US"/>
        </a:p>
      </dgm:t>
    </dgm:pt>
    <dgm:pt modelId="{A6DECD69-E49C-44F6-8073-8A9571B25967}" type="sibTrans" cxnId="{44F5D85E-0833-4C7E-9728-4182954858CB}">
      <dgm:prSet/>
      <dgm:spPr/>
      <dgm:t>
        <a:bodyPr/>
        <a:lstStyle/>
        <a:p>
          <a:endParaRPr kumimoji="1" lang="ja-JP" altLang="en-US"/>
        </a:p>
      </dgm:t>
    </dgm:pt>
    <dgm:pt modelId="{5F8B75FD-5547-440C-9C8A-3D5D5C48E012}">
      <dgm:prSet phldrT="[テキスト]" custT="1"/>
      <dgm:spPr/>
      <dgm:t>
        <a:bodyPr/>
        <a:lstStyle/>
        <a:p>
          <a:r>
            <a:rPr kumimoji="1" lang="ja-JP" altLang="en-US" sz="2000" b="1" smtClean="0"/>
            <a:t>つなぎ法</a:t>
          </a:r>
          <a:endParaRPr kumimoji="1" lang="ja-JP" altLang="en-US" sz="2000" b="1" dirty="0"/>
        </a:p>
      </dgm:t>
    </dgm:pt>
    <dgm:pt modelId="{8365053B-0EEA-40B9-8EEA-248CC7C55786}" type="parTrans" cxnId="{D6863996-F648-4A99-912C-E564A7E70349}">
      <dgm:prSet/>
      <dgm:spPr/>
      <dgm:t>
        <a:bodyPr/>
        <a:lstStyle/>
        <a:p>
          <a:endParaRPr kumimoji="1" lang="ja-JP" altLang="en-US"/>
        </a:p>
      </dgm:t>
    </dgm:pt>
    <dgm:pt modelId="{4F955AFA-63D8-41A4-83C1-BD69C575307B}" type="sibTrans" cxnId="{D6863996-F648-4A99-912C-E564A7E70349}">
      <dgm:prSet/>
      <dgm:spPr/>
      <dgm:t>
        <a:bodyPr/>
        <a:lstStyle/>
        <a:p>
          <a:endParaRPr kumimoji="1" lang="ja-JP" altLang="en-US"/>
        </a:p>
      </dgm:t>
    </dgm:pt>
    <dgm:pt modelId="{99E01DD8-E9AE-4D42-B793-3ED910D17889}">
      <dgm:prSet phldrT="[テキスト]"/>
      <dgm:spPr/>
      <dgm:t>
        <a:bodyPr/>
        <a:lstStyle/>
        <a:p>
          <a:r>
            <a:rPr kumimoji="1" lang="ja-JP" altLang="en-US" dirty="0" smtClean="0"/>
            <a:t>個別給付対象の拡大（視覚障がい）</a:t>
          </a:r>
          <a:endParaRPr kumimoji="1" lang="ja-JP" altLang="en-US" dirty="0"/>
        </a:p>
      </dgm:t>
    </dgm:pt>
    <dgm:pt modelId="{33BA5FC3-0C80-4B3E-A5E0-3FA8F8DE9294}" type="parTrans" cxnId="{8828BF98-5AF8-4672-9DCB-C5B60A753665}">
      <dgm:prSet/>
      <dgm:spPr/>
      <dgm:t>
        <a:bodyPr/>
        <a:lstStyle/>
        <a:p>
          <a:endParaRPr kumimoji="1" lang="ja-JP" altLang="en-US"/>
        </a:p>
      </dgm:t>
    </dgm:pt>
    <dgm:pt modelId="{E67705B3-9809-4476-AB39-0E3AB4D976E0}" type="sibTrans" cxnId="{8828BF98-5AF8-4672-9DCB-C5B60A753665}">
      <dgm:prSet/>
      <dgm:spPr/>
      <dgm:t>
        <a:bodyPr/>
        <a:lstStyle/>
        <a:p>
          <a:endParaRPr kumimoji="1" lang="ja-JP" altLang="en-US"/>
        </a:p>
      </dgm:t>
    </dgm:pt>
    <dgm:pt modelId="{826C448B-C8E3-44C9-B612-8E9EC826E6C5}">
      <dgm:prSet phldrT="[テキスト]"/>
      <dgm:spPr/>
      <dgm:t>
        <a:bodyPr/>
        <a:lstStyle/>
        <a:p>
          <a:r>
            <a:rPr kumimoji="1" lang="ja-JP" altLang="en-US" b="1" smtClean="0"/>
            <a:t>総合支援法</a:t>
          </a:r>
          <a:endParaRPr kumimoji="1" lang="ja-JP" altLang="en-US" b="1" dirty="0"/>
        </a:p>
      </dgm:t>
    </dgm:pt>
    <dgm:pt modelId="{2BFB523F-7BAA-4400-A0C9-8088281649F5}" type="parTrans" cxnId="{7ACF2A53-DAF5-4236-B381-0454492124CD}">
      <dgm:prSet/>
      <dgm:spPr/>
      <dgm:t>
        <a:bodyPr/>
        <a:lstStyle/>
        <a:p>
          <a:endParaRPr kumimoji="1" lang="ja-JP" altLang="en-US"/>
        </a:p>
      </dgm:t>
    </dgm:pt>
    <dgm:pt modelId="{A75DCC67-C4F5-46F8-B1E4-710560CCD3A4}" type="sibTrans" cxnId="{7ACF2A53-DAF5-4236-B381-0454492124CD}">
      <dgm:prSet/>
      <dgm:spPr/>
      <dgm:t>
        <a:bodyPr/>
        <a:lstStyle/>
        <a:p>
          <a:endParaRPr kumimoji="1" lang="ja-JP" altLang="en-US"/>
        </a:p>
      </dgm:t>
    </dgm:pt>
    <dgm:pt modelId="{F911A5AA-61BB-4CAF-B95B-CB7146A0BFD2}">
      <dgm:prSet phldrT="[テキスト]" custT="1"/>
      <dgm:spPr/>
      <dgm:t>
        <a:bodyPr/>
        <a:lstStyle/>
        <a:p>
          <a:r>
            <a:rPr kumimoji="1" lang="ja-JP" altLang="en-US" sz="4000" dirty="0" smtClean="0">
              <a:solidFill>
                <a:srgbClr val="FF0000"/>
              </a:solidFill>
            </a:rPr>
            <a:t>つなぎ法と同じ</a:t>
          </a:r>
          <a:endParaRPr kumimoji="1" lang="ja-JP" altLang="en-US" sz="4000" dirty="0"/>
        </a:p>
      </dgm:t>
    </dgm:pt>
    <dgm:pt modelId="{F28CAF6D-A770-492E-BD14-4EF39AB5D664}" type="parTrans" cxnId="{BE906EF8-28CD-4423-8289-7E783EDFF4C2}">
      <dgm:prSet/>
      <dgm:spPr/>
      <dgm:t>
        <a:bodyPr/>
        <a:lstStyle/>
        <a:p>
          <a:endParaRPr kumimoji="1" lang="ja-JP" altLang="en-US"/>
        </a:p>
      </dgm:t>
    </dgm:pt>
    <dgm:pt modelId="{09A430BD-2CCB-4EB3-A93C-3FB0E90E1B57}" type="sibTrans" cxnId="{BE906EF8-28CD-4423-8289-7E783EDFF4C2}">
      <dgm:prSet/>
      <dgm:spPr/>
      <dgm:t>
        <a:bodyPr/>
        <a:lstStyle/>
        <a:p>
          <a:endParaRPr kumimoji="1" lang="ja-JP" altLang="en-US"/>
        </a:p>
      </dgm:t>
    </dgm:pt>
    <dgm:pt modelId="{3826EDE7-3FE8-4C17-823C-2C69FCBC33B1}">
      <dgm:prSet phldrT="[テキスト]"/>
      <dgm:spPr/>
      <dgm:t>
        <a:bodyPr/>
        <a:lstStyle/>
        <a:p>
          <a:r>
            <a:rPr kumimoji="1" lang="ja-JP" altLang="en-US" dirty="0" smtClean="0"/>
            <a:t>行動援護の対象条件緩和</a:t>
          </a:r>
          <a:endParaRPr kumimoji="1" lang="ja-JP" altLang="en-US" dirty="0"/>
        </a:p>
      </dgm:t>
    </dgm:pt>
    <dgm:pt modelId="{8882A767-ECFE-4B24-A5A2-ACD4E1C89C35}" type="parTrans" cxnId="{E1D05A59-BFE0-4D39-8690-C8DA7954DD9C}">
      <dgm:prSet/>
      <dgm:spPr/>
    </dgm:pt>
    <dgm:pt modelId="{06A4F4D1-6F5E-4565-9B59-BF5339826531}" type="sibTrans" cxnId="{E1D05A59-BFE0-4D39-8690-C8DA7954DD9C}">
      <dgm:prSet/>
      <dgm:spPr/>
    </dgm:pt>
    <dgm:pt modelId="{D4B70406-9540-43C2-A5EF-89023781B9A9}" type="pres">
      <dgm:prSet presAssocID="{081F5FE0-C4B4-417B-A9BD-3066F7971F79}" presName="linearFlow" presStyleCnt="0">
        <dgm:presLayoutVars>
          <dgm:dir/>
          <dgm:animLvl val="lvl"/>
          <dgm:resizeHandles val="exact"/>
        </dgm:presLayoutVars>
      </dgm:prSet>
      <dgm:spPr/>
      <dgm:t>
        <a:bodyPr/>
        <a:lstStyle/>
        <a:p>
          <a:endParaRPr kumimoji="1" lang="ja-JP" altLang="en-US"/>
        </a:p>
      </dgm:t>
    </dgm:pt>
    <dgm:pt modelId="{804549BB-46C9-4216-9656-9FCFD9862A6F}" type="pres">
      <dgm:prSet presAssocID="{2FC52FFC-738F-4D8C-B87F-B76793CD3A5D}" presName="composite" presStyleCnt="0"/>
      <dgm:spPr/>
    </dgm:pt>
    <dgm:pt modelId="{75CB0E91-D2FC-493C-AB3C-10EB49D566B9}" type="pres">
      <dgm:prSet presAssocID="{2FC52FFC-738F-4D8C-B87F-B76793CD3A5D}" presName="parentText" presStyleLbl="alignNode1" presStyleIdx="0" presStyleCnt="3">
        <dgm:presLayoutVars>
          <dgm:chMax val="1"/>
          <dgm:bulletEnabled val="1"/>
        </dgm:presLayoutVars>
      </dgm:prSet>
      <dgm:spPr/>
      <dgm:t>
        <a:bodyPr/>
        <a:lstStyle/>
        <a:p>
          <a:endParaRPr kumimoji="1" lang="ja-JP" altLang="en-US"/>
        </a:p>
      </dgm:t>
    </dgm:pt>
    <dgm:pt modelId="{CA5218F8-C7CD-4A78-B348-A15DBA4E885E}" type="pres">
      <dgm:prSet presAssocID="{2FC52FFC-738F-4D8C-B87F-B76793CD3A5D}" presName="descendantText" presStyleLbl="alignAcc1" presStyleIdx="0" presStyleCnt="3">
        <dgm:presLayoutVars>
          <dgm:bulletEnabled val="1"/>
        </dgm:presLayoutVars>
      </dgm:prSet>
      <dgm:spPr/>
      <dgm:t>
        <a:bodyPr/>
        <a:lstStyle/>
        <a:p>
          <a:endParaRPr kumimoji="1" lang="ja-JP" altLang="en-US"/>
        </a:p>
      </dgm:t>
    </dgm:pt>
    <dgm:pt modelId="{846C973B-FC26-4692-B62F-50A8C3BBE51A}" type="pres">
      <dgm:prSet presAssocID="{9903D758-B908-4B33-A000-7074F2CE92C8}" presName="sp" presStyleCnt="0"/>
      <dgm:spPr/>
    </dgm:pt>
    <dgm:pt modelId="{D0B60A8E-3D8B-4AEB-B83F-826CD8FF8F9A}" type="pres">
      <dgm:prSet presAssocID="{5F8B75FD-5547-440C-9C8A-3D5D5C48E012}" presName="composite" presStyleCnt="0"/>
      <dgm:spPr/>
    </dgm:pt>
    <dgm:pt modelId="{07450773-D81A-4B8E-B170-670D08836C29}" type="pres">
      <dgm:prSet presAssocID="{5F8B75FD-5547-440C-9C8A-3D5D5C48E012}" presName="parentText" presStyleLbl="alignNode1" presStyleIdx="1" presStyleCnt="3">
        <dgm:presLayoutVars>
          <dgm:chMax val="1"/>
          <dgm:bulletEnabled val="1"/>
        </dgm:presLayoutVars>
      </dgm:prSet>
      <dgm:spPr/>
      <dgm:t>
        <a:bodyPr/>
        <a:lstStyle/>
        <a:p>
          <a:endParaRPr kumimoji="1" lang="ja-JP" altLang="en-US"/>
        </a:p>
      </dgm:t>
    </dgm:pt>
    <dgm:pt modelId="{9950EA9E-D355-4B68-9B60-720D7529DF76}" type="pres">
      <dgm:prSet presAssocID="{5F8B75FD-5547-440C-9C8A-3D5D5C48E012}" presName="descendantText" presStyleLbl="alignAcc1" presStyleIdx="1" presStyleCnt="3">
        <dgm:presLayoutVars>
          <dgm:bulletEnabled val="1"/>
        </dgm:presLayoutVars>
      </dgm:prSet>
      <dgm:spPr/>
      <dgm:t>
        <a:bodyPr/>
        <a:lstStyle/>
        <a:p>
          <a:endParaRPr kumimoji="1" lang="ja-JP" altLang="en-US"/>
        </a:p>
      </dgm:t>
    </dgm:pt>
    <dgm:pt modelId="{4467CC77-ED77-4767-BD22-57B812652E8A}" type="pres">
      <dgm:prSet presAssocID="{4F955AFA-63D8-41A4-83C1-BD69C575307B}" presName="sp" presStyleCnt="0"/>
      <dgm:spPr/>
    </dgm:pt>
    <dgm:pt modelId="{CA8B025C-1D4B-4805-9B51-6A76D7AB8950}" type="pres">
      <dgm:prSet presAssocID="{826C448B-C8E3-44C9-B612-8E9EC826E6C5}" presName="composite" presStyleCnt="0"/>
      <dgm:spPr/>
    </dgm:pt>
    <dgm:pt modelId="{3239EC53-2F5F-4553-A99A-ACB108786405}" type="pres">
      <dgm:prSet presAssocID="{826C448B-C8E3-44C9-B612-8E9EC826E6C5}" presName="parentText" presStyleLbl="alignNode1" presStyleIdx="2" presStyleCnt="3">
        <dgm:presLayoutVars>
          <dgm:chMax val="1"/>
          <dgm:bulletEnabled val="1"/>
        </dgm:presLayoutVars>
      </dgm:prSet>
      <dgm:spPr/>
      <dgm:t>
        <a:bodyPr/>
        <a:lstStyle/>
        <a:p>
          <a:endParaRPr kumimoji="1" lang="ja-JP" altLang="en-US"/>
        </a:p>
      </dgm:t>
    </dgm:pt>
    <dgm:pt modelId="{D5FD46F1-1FF1-45DF-9FB7-1E9CBD23ED9C}" type="pres">
      <dgm:prSet presAssocID="{826C448B-C8E3-44C9-B612-8E9EC826E6C5}" presName="descendantText" presStyleLbl="alignAcc1" presStyleIdx="2" presStyleCnt="3">
        <dgm:presLayoutVars>
          <dgm:bulletEnabled val="1"/>
        </dgm:presLayoutVars>
      </dgm:prSet>
      <dgm:spPr/>
      <dgm:t>
        <a:bodyPr/>
        <a:lstStyle/>
        <a:p>
          <a:endParaRPr kumimoji="1" lang="ja-JP" altLang="en-US"/>
        </a:p>
      </dgm:t>
    </dgm:pt>
  </dgm:ptLst>
  <dgm:cxnLst>
    <dgm:cxn modelId="{44F5D85E-0833-4C7E-9728-4182954858CB}" srcId="{2FC52FFC-738F-4D8C-B87F-B76793CD3A5D}" destId="{91C0B36D-18F1-4C73-B8DE-27B22194E372}" srcOrd="0" destOrd="0" parTransId="{05858E23-758F-4717-A5DD-397B643FFE71}" sibTransId="{A6DECD69-E49C-44F6-8073-8A9571B25967}"/>
    <dgm:cxn modelId="{E1D05A59-BFE0-4D39-8690-C8DA7954DD9C}" srcId="{5F8B75FD-5547-440C-9C8A-3D5D5C48E012}" destId="{3826EDE7-3FE8-4C17-823C-2C69FCBC33B1}" srcOrd="1" destOrd="0" parTransId="{8882A767-ECFE-4B24-A5A2-ACD4E1C89C35}" sibTransId="{06A4F4D1-6F5E-4565-9B59-BF5339826531}"/>
    <dgm:cxn modelId="{BE906EF8-28CD-4423-8289-7E783EDFF4C2}" srcId="{826C448B-C8E3-44C9-B612-8E9EC826E6C5}" destId="{F911A5AA-61BB-4CAF-B95B-CB7146A0BFD2}" srcOrd="0" destOrd="0" parTransId="{F28CAF6D-A770-492E-BD14-4EF39AB5D664}" sibTransId="{09A430BD-2CCB-4EB3-A93C-3FB0E90E1B57}"/>
    <dgm:cxn modelId="{31D4483F-99FC-43F8-A0E6-B476011F207B}" type="presOf" srcId="{5F8B75FD-5547-440C-9C8A-3D5D5C48E012}" destId="{07450773-D81A-4B8E-B170-670D08836C29}" srcOrd="0" destOrd="0" presId="urn:microsoft.com/office/officeart/2005/8/layout/chevron2"/>
    <dgm:cxn modelId="{A14798D7-7A26-40F3-920A-AD34F137F2B6}" type="presOf" srcId="{91C0B36D-18F1-4C73-B8DE-27B22194E372}" destId="{CA5218F8-C7CD-4A78-B348-A15DBA4E885E}" srcOrd="0" destOrd="0" presId="urn:microsoft.com/office/officeart/2005/8/layout/chevron2"/>
    <dgm:cxn modelId="{F9AE44BC-452A-4782-8271-6370B2421390}" type="presOf" srcId="{2FC52FFC-738F-4D8C-B87F-B76793CD3A5D}" destId="{75CB0E91-D2FC-493C-AB3C-10EB49D566B9}" srcOrd="0" destOrd="0" presId="urn:microsoft.com/office/officeart/2005/8/layout/chevron2"/>
    <dgm:cxn modelId="{7C6AF272-CD4B-449C-A778-C770A3C14360}" type="presOf" srcId="{99E01DD8-E9AE-4D42-B793-3ED910D17889}" destId="{9950EA9E-D355-4B68-9B60-720D7529DF76}" srcOrd="0" destOrd="0" presId="urn:microsoft.com/office/officeart/2005/8/layout/chevron2"/>
    <dgm:cxn modelId="{7ACF2A53-DAF5-4236-B381-0454492124CD}" srcId="{081F5FE0-C4B4-417B-A9BD-3066F7971F79}" destId="{826C448B-C8E3-44C9-B612-8E9EC826E6C5}" srcOrd="2" destOrd="0" parTransId="{2BFB523F-7BAA-4400-A0C9-8088281649F5}" sibTransId="{A75DCC67-C4F5-46F8-B1E4-710560CCD3A4}"/>
    <dgm:cxn modelId="{2049509A-74D8-413F-8144-CF88F2EAB866}" type="presOf" srcId="{3826EDE7-3FE8-4C17-823C-2C69FCBC33B1}" destId="{9950EA9E-D355-4B68-9B60-720D7529DF76}" srcOrd="0" destOrd="1" presId="urn:microsoft.com/office/officeart/2005/8/layout/chevron2"/>
    <dgm:cxn modelId="{BB29AD6C-C197-420D-92F3-B3C37CF8BE14}" srcId="{081F5FE0-C4B4-417B-A9BD-3066F7971F79}" destId="{2FC52FFC-738F-4D8C-B87F-B76793CD3A5D}" srcOrd="0" destOrd="0" parTransId="{5C536DA6-9BA5-4BC6-89AA-DCD9756A0360}" sibTransId="{9903D758-B908-4B33-A000-7074F2CE92C8}"/>
    <dgm:cxn modelId="{68EE1A8C-432C-4509-A378-810DDC082612}" type="presOf" srcId="{F911A5AA-61BB-4CAF-B95B-CB7146A0BFD2}" destId="{D5FD46F1-1FF1-45DF-9FB7-1E9CBD23ED9C}" srcOrd="0" destOrd="0" presId="urn:microsoft.com/office/officeart/2005/8/layout/chevron2"/>
    <dgm:cxn modelId="{2FEC1AE4-54CF-4D47-B5C2-7283985FD213}" type="presOf" srcId="{081F5FE0-C4B4-417B-A9BD-3066F7971F79}" destId="{D4B70406-9540-43C2-A5EF-89023781B9A9}" srcOrd="0" destOrd="0" presId="urn:microsoft.com/office/officeart/2005/8/layout/chevron2"/>
    <dgm:cxn modelId="{D6863996-F648-4A99-912C-E564A7E70349}" srcId="{081F5FE0-C4B4-417B-A9BD-3066F7971F79}" destId="{5F8B75FD-5547-440C-9C8A-3D5D5C48E012}" srcOrd="1" destOrd="0" parTransId="{8365053B-0EEA-40B9-8EEA-248CC7C55786}" sibTransId="{4F955AFA-63D8-41A4-83C1-BD69C575307B}"/>
    <dgm:cxn modelId="{822B0A4D-4FB7-4382-8CF1-20E62FC6CFCC}" type="presOf" srcId="{826C448B-C8E3-44C9-B612-8E9EC826E6C5}" destId="{3239EC53-2F5F-4553-A99A-ACB108786405}" srcOrd="0" destOrd="0" presId="urn:microsoft.com/office/officeart/2005/8/layout/chevron2"/>
    <dgm:cxn modelId="{8828BF98-5AF8-4672-9DCB-C5B60A753665}" srcId="{5F8B75FD-5547-440C-9C8A-3D5D5C48E012}" destId="{99E01DD8-E9AE-4D42-B793-3ED910D17889}" srcOrd="0" destOrd="0" parTransId="{33BA5FC3-0C80-4B3E-A5E0-3FA8F8DE9294}" sibTransId="{E67705B3-9809-4476-AB39-0E3AB4D976E0}"/>
    <dgm:cxn modelId="{75982DE2-F3E7-484A-A008-B86981800FDF}" type="presParOf" srcId="{D4B70406-9540-43C2-A5EF-89023781B9A9}" destId="{804549BB-46C9-4216-9656-9FCFD9862A6F}" srcOrd="0" destOrd="0" presId="urn:microsoft.com/office/officeart/2005/8/layout/chevron2"/>
    <dgm:cxn modelId="{9EB074F8-418E-449A-AEB3-EBAFBD8C5E5D}" type="presParOf" srcId="{804549BB-46C9-4216-9656-9FCFD9862A6F}" destId="{75CB0E91-D2FC-493C-AB3C-10EB49D566B9}" srcOrd="0" destOrd="0" presId="urn:microsoft.com/office/officeart/2005/8/layout/chevron2"/>
    <dgm:cxn modelId="{24F18CC3-90AA-41E5-9C8B-D3AEC3949A04}" type="presParOf" srcId="{804549BB-46C9-4216-9656-9FCFD9862A6F}" destId="{CA5218F8-C7CD-4A78-B348-A15DBA4E885E}" srcOrd="1" destOrd="0" presId="urn:microsoft.com/office/officeart/2005/8/layout/chevron2"/>
    <dgm:cxn modelId="{845F1483-4D29-4F1D-8B5D-338C64BC0570}" type="presParOf" srcId="{D4B70406-9540-43C2-A5EF-89023781B9A9}" destId="{846C973B-FC26-4692-B62F-50A8C3BBE51A}" srcOrd="1" destOrd="0" presId="urn:microsoft.com/office/officeart/2005/8/layout/chevron2"/>
    <dgm:cxn modelId="{C533FC5D-5304-4A89-9314-7193622B9651}" type="presParOf" srcId="{D4B70406-9540-43C2-A5EF-89023781B9A9}" destId="{D0B60A8E-3D8B-4AEB-B83F-826CD8FF8F9A}" srcOrd="2" destOrd="0" presId="urn:microsoft.com/office/officeart/2005/8/layout/chevron2"/>
    <dgm:cxn modelId="{DCDF1EA2-FE5F-481E-AA8D-47D4BD6D6B87}" type="presParOf" srcId="{D0B60A8E-3D8B-4AEB-B83F-826CD8FF8F9A}" destId="{07450773-D81A-4B8E-B170-670D08836C29}" srcOrd="0" destOrd="0" presId="urn:microsoft.com/office/officeart/2005/8/layout/chevron2"/>
    <dgm:cxn modelId="{E3A5572C-3057-45EE-8B6E-56D7038E9C21}" type="presParOf" srcId="{D0B60A8E-3D8B-4AEB-B83F-826CD8FF8F9A}" destId="{9950EA9E-D355-4B68-9B60-720D7529DF76}" srcOrd="1" destOrd="0" presId="urn:microsoft.com/office/officeart/2005/8/layout/chevron2"/>
    <dgm:cxn modelId="{5D501215-CB41-40D2-903E-74002747FB4C}" type="presParOf" srcId="{D4B70406-9540-43C2-A5EF-89023781B9A9}" destId="{4467CC77-ED77-4767-BD22-57B812652E8A}" srcOrd="3" destOrd="0" presId="urn:microsoft.com/office/officeart/2005/8/layout/chevron2"/>
    <dgm:cxn modelId="{CB518DD0-9F6D-4712-91AF-B8B144DE874D}" type="presParOf" srcId="{D4B70406-9540-43C2-A5EF-89023781B9A9}" destId="{CA8B025C-1D4B-4805-9B51-6A76D7AB8950}" srcOrd="4" destOrd="0" presId="urn:microsoft.com/office/officeart/2005/8/layout/chevron2"/>
    <dgm:cxn modelId="{53D6F40F-5177-420C-98AC-E5B1C185F3AC}" type="presParOf" srcId="{CA8B025C-1D4B-4805-9B51-6A76D7AB8950}" destId="{3239EC53-2F5F-4553-A99A-ACB108786405}" srcOrd="0" destOrd="0" presId="urn:microsoft.com/office/officeart/2005/8/layout/chevron2"/>
    <dgm:cxn modelId="{2F368557-4A1A-4AA9-8566-98D4EA0F727E}" type="presParOf" srcId="{CA8B025C-1D4B-4805-9B51-6A76D7AB8950}" destId="{D5FD46F1-1FF1-45DF-9FB7-1E9CBD23ED9C}"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81F5FE0-C4B4-417B-A9BD-3066F7971F79}" type="doc">
      <dgm:prSet loTypeId="urn:microsoft.com/office/officeart/2005/8/layout/chevron2" loCatId="process" qsTypeId="urn:microsoft.com/office/officeart/2005/8/quickstyle/simple1" qsCatId="simple" csTypeId="urn:microsoft.com/office/officeart/2005/8/colors/accent2_3" csCatId="accent2" phldr="1"/>
      <dgm:spPr/>
      <dgm:t>
        <a:bodyPr/>
        <a:lstStyle/>
        <a:p>
          <a:endParaRPr kumimoji="1" lang="ja-JP" altLang="en-US"/>
        </a:p>
      </dgm:t>
    </dgm:pt>
    <dgm:pt modelId="{2FC52FFC-738F-4D8C-B87F-B76793CD3A5D}">
      <dgm:prSet phldrT="[テキスト]"/>
      <dgm:spPr/>
      <dgm:t>
        <a:bodyPr/>
        <a:lstStyle/>
        <a:p>
          <a:r>
            <a:rPr kumimoji="1" lang="ja-JP" altLang="en-US" b="1" smtClean="0"/>
            <a:t>自立支援法</a:t>
          </a:r>
          <a:endParaRPr kumimoji="1" lang="ja-JP" altLang="en-US" b="1" dirty="0"/>
        </a:p>
      </dgm:t>
    </dgm:pt>
    <dgm:pt modelId="{5C536DA6-9BA5-4BC6-89AA-DCD9756A0360}" type="parTrans" cxnId="{BB29AD6C-C197-420D-92F3-B3C37CF8BE14}">
      <dgm:prSet/>
      <dgm:spPr/>
      <dgm:t>
        <a:bodyPr/>
        <a:lstStyle/>
        <a:p>
          <a:endParaRPr kumimoji="1" lang="ja-JP" altLang="en-US"/>
        </a:p>
      </dgm:t>
    </dgm:pt>
    <dgm:pt modelId="{9903D758-B908-4B33-A000-7074F2CE92C8}" type="sibTrans" cxnId="{BB29AD6C-C197-420D-92F3-B3C37CF8BE14}">
      <dgm:prSet/>
      <dgm:spPr/>
      <dgm:t>
        <a:bodyPr/>
        <a:lstStyle/>
        <a:p>
          <a:endParaRPr kumimoji="1" lang="ja-JP" altLang="en-US"/>
        </a:p>
      </dgm:t>
    </dgm:pt>
    <dgm:pt modelId="{91C0B36D-18F1-4C73-B8DE-27B22194E372}">
      <dgm:prSet phldrT="[テキスト]"/>
      <dgm:spPr/>
      <dgm:t>
        <a:bodyPr/>
        <a:lstStyle/>
        <a:p>
          <a:r>
            <a:rPr lang="ja-JP" altLang="en-US" dirty="0" smtClean="0"/>
            <a:t>支援度の高低により、</a:t>
          </a:r>
          <a:r>
            <a:rPr lang="ja-JP" dirty="0" smtClean="0"/>
            <a:t>「ケアホーム」と「グループホーム」へ分別</a:t>
          </a:r>
          <a:endParaRPr kumimoji="1" lang="ja-JP" altLang="en-US" dirty="0"/>
        </a:p>
      </dgm:t>
    </dgm:pt>
    <dgm:pt modelId="{05858E23-758F-4717-A5DD-397B643FFE71}" type="parTrans" cxnId="{44F5D85E-0833-4C7E-9728-4182954858CB}">
      <dgm:prSet/>
      <dgm:spPr/>
      <dgm:t>
        <a:bodyPr/>
        <a:lstStyle/>
        <a:p>
          <a:endParaRPr kumimoji="1" lang="ja-JP" altLang="en-US"/>
        </a:p>
      </dgm:t>
    </dgm:pt>
    <dgm:pt modelId="{A6DECD69-E49C-44F6-8073-8A9571B25967}" type="sibTrans" cxnId="{44F5D85E-0833-4C7E-9728-4182954858CB}">
      <dgm:prSet/>
      <dgm:spPr/>
      <dgm:t>
        <a:bodyPr/>
        <a:lstStyle/>
        <a:p>
          <a:endParaRPr kumimoji="1" lang="ja-JP" altLang="en-US"/>
        </a:p>
      </dgm:t>
    </dgm:pt>
    <dgm:pt modelId="{5F8B75FD-5547-440C-9C8A-3D5D5C48E012}">
      <dgm:prSet phldrT="[テキスト]" custT="1"/>
      <dgm:spPr/>
      <dgm:t>
        <a:bodyPr/>
        <a:lstStyle/>
        <a:p>
          <a:r>
            <a:rPr kumimoji="1" lang="ja-JP" altLang="en-US" sz="2000" b="1" smtClean="0"/>
            <a:t>つなぎ法</a:t>
          </a:r>
          <a:endParaRPr kumimoji="1" lang="ja-JP" altLang="en-US" sz="2000" b="1" dirty="0"/>
        </a:p>
      </dgm:t>
    </dgm:pt>
    <dgm:pt modelId="{8365053B-0EEA-40B9-8EEA-248CC7C55786}" type="parTrans" cxnId="{D6863996-F648-4A99-912C-E564A7E70349}">
      <dgm:prSet/>
      <dgm:spPr/>
      <dgm:t>
        <a:bodyPr/>
        <a:lstStyle/>
        <a:p>
          <a:endParaRPr kumimoji="1" lang="ja-JP" altLang="en-US"/>
        </a:p>
      </dgm:t>
    </dgm:pt>
    <dgm:pt modelId="{4F955AFA-63D8-41A4-83C1-BD69C575307B}" type="sibTrans" cxnId="{D6863996-F648-4A99-912C-E564A7E70349}">
      <dgm:prSet/>
      <dgm:spPr/>
      <dgm:t>
        <a:bodyPr/>
        <a:lstStyle/>
        <a:p>
          <a:endParaRPr kumimoji="1" lang="ja-JP" altLang="en-US"/>
        </a:p>
      </dgm:t>
    </dgm:pt>
    <dgm:pt modelId="{99E01DD8-E9AE-4D42-B793-3ED910D17889}">
      <dgm:prSet phldrT="[テキスト]"/>
      <dgm:spPr/>
      <dgm:t>
        <a:bodyPr/>
        <a:lstStyle/>
        <a:p>
          <a:r>
            <a:rPr kumimoji="1" lang="ja-JP" altLang="en-US" dirty="0" smtClean="0"/>
            <a:t>ホームに入居する低所得の人を対象に「家賃補助」制度を導入</a:t>
          </a:r>
          <a:endParaRPr kumimoji="1" lang="ja-JP" altLang="en-US" dirty="0"/>
        </a:p>
      </dgm:t>
    </dgm:pt>
    <dgm:pt modelId="{33BA5FC3-0C80-4B3E-A5E0-3FA8F8DE9294}" type="parTrans" cxnId="{8828BF98-5AF8-4672-9DCB-C5B60A753665}">
      <dgm:prSet/>
      <dgm:spPr/>
      <dgm:t>
        <a:bodyPr/>
        <a:lstStyle/>
        <a:p>
          <a:endParaRPr kumimoji="1" lang="ja-JP" altLang="en-US"/>
        </a:p>
      </dgm:t>
    </dgm:pt>
    <dgm:pt modelId="{E67705B3-9809-4476-AB39-0E3AB4D976E0}" type="sibTrans" cxnId="{8828BF98-5AF8-4672-9DCB-C5B60A753665}">
      <dgm:prSet/>
      <dgm:spPr/>
      <dgm:t>
        <a:bodyPr/>
        <a:lstStyle/>
        <a:p>
          <a:endParaRPr kumimoji="1" lang="ja-JP" altLang="en-US"/>
        </a:p>
      </dgm:t>
    </dgm:pt>
    <dgm:pt modelId="{826C448B-C8E3-44C9-B612-8E9EC826E6C5}">
      <dgm:prSet phldrT="[テキスト]"/>
      <dgm:spPr/>
      <dgm:t>
        <a:bodyPr/>
        <a:lstStyle/>
        <a:p>
          <a:r>
            <a:rPr kumimoji="1" lang="ja-JP" altLang="en-US" b="1" smtClean="0"/>
            <a:t>総合支援法</a:t>
          </a:r>
          <a:endParaRPr kumimoji="1" lang="ja-JP" altLang="en-US" b="1" dirty="0"/>
        </a:p>
      </dgm:t>
    </dgm:pt>
    <dgm:pt modelId="{2BFB523F-7BAA-4400-A0C9-8088281649F5}" type="parTrans" cxnId="{7ACF2A53-DAF5-4236-B381-0454492124CD}">
      <dgm:prSet/>
      <dgm:spPr/>
      <dgm:t>
        <a:bodyPr/>
        <a:lstStyle/>
        <a:p>
          <a:endParaRPr kumimoji="1" lang="ja-JP" altLang="en-US"/>
        </a:p>
      </dgm:t>
    </dgm:pt>
    <dgm:pt modelId="{A75DCC67-C4F5-46F8-B1E4-710560CCD3A4}" type="sibTrans" cxnId="{7ACF2A53-DAF5-4236-B381-0454492124CD}">
      <dgm:prSet/>
      <dgm:spPr/>
      <dgm:t>
        <a:bodyPr/>
        <a:lstStyle/>
        <a:p>
          <a:endParaRPr kumimoji="1" lang="ja-JP" altLang="en-US"/>
        </a:p>
      </dgm:t>
    </dgm:pt>
    <dgm:pt modelId="{F911A5AA-61BB-4CAF-B95B-CB7146A0BFD2}">
      <dgm:prSet phldrT="[テキスト]"/>
      <dgm:spPr/>
      <dgm:t>
        <a:bodyPr/>
        <a:lstStyle/>
        <a:p>
          <a:r>
            <a:rPr lang="ja-JP" altLang="en-US" dirty="0" smtClean="0"/>
            <a:t>ふたたび、</a:t>
          </a:r>
          <a:r>
            <a:rPr lang="ja-JP" dirty="0" smtClean="0"/>
            <a:t>「グループホーム」</a:t>
          </a:r>
          <a:r>
            <a:rPr lang="ja-JP" altLang="en-US" dirty="0" smtClean="0"/>
            <a:t>へ</a:t>
          </a:r>
          <a:r>
            <a:rPr lang="ja-JP" dirty="0" smtClean="0"/>
            <a:t>一元化（訓練等給付へ一元化）</a:t>
          </a:r>
          <a:endParaRPr kumimoji="1" lang="ja-JP" altLang="en-US" dirty="0"/>
        </a:p>
      </dgm:t>
    </dgm:pt>
    <dgm:pt modelId="{F28CAF6D-A770-492E-BD14-4EF39AB5D664}" type="parTrans" cxnId="{BE906EF8-28CD-4423-8289-7E783EDFF4C2}">
      <dgm:prSet/>
      <dgm:spPr/>
      <dgm:t>
        <a:bodyPr/>
        <a:lstStyle/>
        <a:p>
          <a:endParaRPr kumimoji="1" lang="ja-JP" altLang="en-US"/>
        </a:p>
      </dgm:t>
    </dgm:pt>
    <dgm:pt modelId="{09A430BD-2CCB-4EB3-A93C-3FB0E90E1B57}" type="sibTrans" cxnId="{BE906EF8-28CD-4423-8289-7E783EDFF4C2}">
      <dgm:prSet/>
      <dgm:spPr/>
      <dgm:t>
        <a:bodyPr/>
        <a:lstStyle/>
        <a:p>
          <a:endParaRPr kumimoji="1" lang="ja-JP" altLang="en-US"/>
        </a:p>
      </dgm:t>
    </dgm:pt>
    <dgm:pt modelId="{D4B70406-9540-43C2-A5EF-89023781B9A9}" type="pres">
      <dgm:prSet presAssocID="{081F5FE0-C4B4-417B-A9BD-3066F7971F79}" presName="linearFlow" presStyleCnt="0">
        <dgm:presLayoutVars>
          <dgm:dir/>
          <dgm:animLvl val="lvl"/>
          <dgm:resizeHandles val="exact"/>
        </dgm:presLayoutVars>
      </dgm:prSet>
      <dgm:spPr/>
      <dgm:t>
        <a:bodyPr/>
        <a:lstStyle/>
        <a:p>
          <a:endParaRPr kumimoji="1" lang="ja-JP" altLang="en-US"/>
        </a:p>
      </dgm:t>
    </dgm:pt>
    <dgm:pt modelId="{804549BB-46C9-4216-9656-9FCFD9862A6F}" type="pres">
      <dgm:prSet presAssocID="{2FC52FFC-738F-4D8C-B87F-B76793CD3A5D}" presName="composite" presStyleCnt="0"/>
      <dgm:spPr/>
    </dgm:pt>
    <dgm:pt modelId="{75CB0E91-D2FC-493C-AB3C-10EB49D566B9}" type="pres">
      <dgm:prSet presAssocID="{2FC52FFC-738F-4D8C-B87F-B76793CD3A5D}" presName="parentText" presStyleLbl="alignNode1" presStyleIdx="0" presStyleCnt="3">
        <dgm:presLayoutVars>
          <dgm:chMax val="1"/>
          <dgm:bulletEnabled val="1"/>
        </dgm:presLayoutVars>
      </dgm:prSet>
      <dgm:spPr/>
      <dgm:t>
        <a:bodyPr/>
        <a:lstStyle/>
        <a:p>
          <a:endParaRPr kumimoji="1" lang="ja-JP" altLang="en-US"/>
        </a:p>
      </dgm:t>
    </dgm:pt>
    <dgm:pt modelId="{CA5218F8-C7CD-4A78-B348-A15DBA4E885E}" type="pres">
      <dgm:prSet presAssocID="{2FC52FFC-738F-4D8C-B87F-B76793CD3A5D}" presName="descendantText" presStyleLbl="alignAcc1" presStyleIdx="0" presStyleCnt="3">
        <dgm:presLayoutVars>
          <dgm:bulletEnabled val="1"/>
        </dgm:presLayoutVars>
      </dgm:prSet>
      <dgm:spPr/>
      <dgm:t>
        <a:bodyPr/>
        <a:lstStyle/>
        <a:p>
          <a:endParaRPr kumimoji="1" lang="ja-JP" altLang="en-US"/>
        </a:p>
      </dgm:t>
    </dgm:pt>
    <dgm:pt modelId="{846C973B-FC26-4692-B62F-50A8C3BBE51A}" type="pres">
      <dgm:prSet presAssocID="{9903D758-B908-4B33-A000-7074F2CE92C8}" presName="sp" presStyleCnt="0"/>
      <dgm:spPr/>
    </dgm:pt>
    <dgm:pt modelId="{D0B60A8E-3D8B-4AEB-B83F-826CD8FF8F9A}" type="pres">
      <dgm:prSet presAssocID="{5F8B75FD-5547-440C-9C8A-3D5D5C48E012}" presName="composite" presStyleCnt="0"/>
      <dgm:spPr/>
    </dgm:pt>
    <dgm:pt modelId="{07450773-D81A-4B8E-B170-670D08836C29}" type="pres">
      <dgm:prSet presAssocID="{5F8B75FD-5547-440C-9C8A-3D5D5C48E012}" presName="parentText" presStyleLbl="alignNode1" presStyleIdx="1" presStyleCnt="3">
        <dgm:presLayoutVars>
          <dgm:chMax val="1"/>
          <dgm:bulletEnabled val="1"/>
        </dgm:presLayoutVars>
      </dgm:prSet>
      <dgm:spPr/>
      <dgm:t>
        <a:bodyPr/>
        <a:lstStyle/>
        <a:p>
          <a:endParaRPr kumimoji="1" lang="ja-JP" altLang="en-US"/>
        </a:p>
      </dgm:t>
    </dgm:pt>
    <dgm:pt modelId="{9950EA9E-D355-4B68-9B60-720D7529DF76}" type="pres">
      <dgm:prSet presAssocID="{5F8B75FD-5547-440C-9C8A-3D5D5C48E012}" presName="descendantText" presStyleLbl="alignAcc1" presStyleIdx="1" presStyleCnt="3">
        <dgm:presLayoutVars>
          <dgm:bulletEnabled val="1"/>
        </dgm:presLayoutVars>
      </dgm:prSet>
      <dgm:spPr/>
      <dgm:t>
        <a:bodyPr/>
        <a:lstStyle/>
        <a:p>
          <a:endParaRPr kumimoji="1" lang="ja-JP" altLang="en-US"/>
        </a:p>
      </dgm:t>
    </dgm:pt>
    <dgm:pt modelId="{4467CC77-ED77-4767-BD22-57B812652E8A}" type="pres">
      <dgm:prSet presAssocID="{4F955AFA-63D8-41A4-83C1-BD69C575307B}" presName="sp" presStyleCnt="0"/>
      <dgm:spPr/>
    </dgm:pt>
    <dgm:pt modelId="{CA8B025C-1D4B-4805-9B51-6A76D7AB8950}" type="pres">
      <dgm:prSet presAssocID="{826C448B-C8E3-44C9-B612-8E9EC826E6C5}" presName="composite" presStyleCnt="0"/>
      <dgm:spPr/>
    </dgm:pt>
    <dgm:pt modelId="{3239EC53-2F5F-4553-A99A-ACB108786405}" type="pres">
      <dgm:prSet presAssocID="{826C448B-C8E3-44C9-B612-8E9EC826E6C5}" presName="parentText" presStyleLbl="alignNode1" presStyleIdx="2" presStyleCnt="3">
        <dgm:presLayoutVars>
          <dgm:chMax val="1"/>
          <dgm:bulletEnabled val="1"/>
        </dgm:presLayoutVars>
      </dgm:prSet>
      <dgm:spPr/>
      <dgm:t>
        <a:bodyPr/>
        <a:lstStyle/>
        <a:p>
          <a:endParaRPr kumimoji="1" lang="ja-JP" altLang="en-US"/>
        </a:p>
      </dgm:t>
    </dgm:pt>
    <dgm:pt modelId="{D5FD46F1-1FF1-45DF-9FB7-1E9CBD23ED9C}" type="pres">
      <dgm:prSet presAssocID="{826C448B-C8E3-44C9-B612-8E9EC826E6C5}" presName="descendantText" presStyleLbl="alignAcc1" presStyleIdx="2" presStyleCnt="3">
        <dgm:presLayoutVars>
          <dgm:bulletEnabled val="1"/>
        </dgm:presLayoutVars>
      </dgm:prSet>
      <dgm:spPr/>
      <dgm:t>
        <a:bodyPr/>
        <a:lstStyle/>
        <a:p>
          <a:endParaRPr kumimoji="1" lang="ja-JP" altLang="en-US"/>
        </a:p>
      </dgm:t>
    </dgm:pt>
  </dgm:ptLst>
  <dgm:cxnLst>
    <dgm:cxn modelId="{B73BFF86-5ABE-447B-92ED-2F17861768D0}" type="presOf" srcId="{2FC52FFC-738F-4D8C-B87F-B76793CD3A5D}" destId="{75CB0E91-D2FC-493C-AB3C-10EB49D566B9}" srcOrd="0" destOrd="0" presId="urn:microsoft.com/office/officeart/2005/8/layout/chevron2"/>
    <dgm:cxn modelId="{638DA2E0-C11F-4166-BFBB-6C7E617C6BD9}" type="presOf" srcId="{99E01DD8-E9AE-4D42-B793-3ED910D17889}" destId="{9950EA9E-D355-4B68-9B60-720D7529DF76}" srcOrd="0" destOrd="0" presId="urn:microsoft.com/office/officeart/2005/8/layout/chevron2"/>
    <dgm:cxn modelId="{7ACF2A53-DAF5-4236-B381-0454492124CD}" srcId="{081F5FE0-C4B4-417B-A9BD-3066F7971F79}" destId="{826C448B-C8E3-44C9-B612-8E9EC826E6C5}" srcOrd="2" destOrd="0" parTransId="{2BFB523F-7BAA-4400-A0C9-8088281649F5}" sibTransId="{A75DCC67-C4F5-46F8-B1E4-710560CCD3A4}"/>
    <dgm:cxn modelId="{BE906EF8-28CD-4423-8289-7E783EDFF4C2}" srcId="{826C448B-C8E3-44C9-B612-8E9EC826E6C5}" destId="{F911A5AA-61BB-4CAF-B95B-CB7146A0BFD2}" srcOrd="0" destOrd="0" parTransId="{F28CAF6D-A770-492E-BD14-4EF39AB5D664}" sibTransId="{09A430BD-2CCB-4EB3-A93C-3FB0E90E1B57}"/>
    <dgm:cxn modelId="{A304A296-7362-45B9-BC9A-870357438FC3}" type="presOf" srcId="{081F5FE0-C4B4-417B-A9BD-3066F7971F79}" destId="{D4B70406-9540-43C2-A5EF-89023781B9A9}" srcOrd="0" destOrd="0" presId="urn:microsoft.com/office/officeart/2005/8/layout/chevron2"/>
    <dgm:cxn modelId="{D6863996-F648-4A99-912C-E564A7E70349}" srcId="{081F5FE0-C4B4-417B-A9BD-3066F7971F79}" destId="{5F8B75FD-5547-440C-9C8A-3D5D5C48E012}" srcOrd="1" destOrd="0" parTransId="{8365053B-0EEA-40B9-8EEA-248CC7C55786}" sibTransId="{4F955AFA-63D8-41A4-83C1-BD69C575307B}"/>
    <dgm:cxn modelId="{B3DE3DDF-3FE5-43D6-908F-814C69D4650A}" type="presOf" srcId="{91C0B36D-18F1-4C73-B8DE-27B22194E372}" destId="{CA5218F8-C7CD-4A78-B348-A15DBA4E885E}" srcOrd="0" destOrd="0" presId="urn:microsoft.com/office/officeart/2005/8/layout/chevron2"/>
    <dgm:cxn modelId="{3FA2B4FB-C0EC-4837-AF02-A31820312BB7}" type="presOf" srcId="{F911A5AA-61BB-4CAF-B95B-CB7146A0BFD2}" destId="{D5FD46F1-1FF1-45DF-9FB7-1E9CBD23ED9C}" srcOrd="0" destOrd="0" presId="urn:microsoft.com/office/officeart/2005/8/layout/chevron2"/>
    <dgm:cxn modelId="{3621931D-63CF-4BAC-A60B-E71AE83D847D}" type="presOf" srcId="{5F8B75FD-5547-440C-9C8A-3D5D5C48E012}" destId="{07450773-D81A-4B8E-B170-670D08836C29}" srcOrd="0" destOrd="0" presId="urn:microsoft.com/office/officeart/2005/8/layout/chevron2"/>
    <dgm:cxn modelId="{38EBAF63-0D6F-4DB0-B26A-9712F83355C7}" type="presOf" srcId="{826C448B-C8E3-44C9-B612-8E9EC826E6C5}" destId="{3239EC53-2F5F-4553-A99A-ACB108786405}" srcOrd="0" destOrd="0" presId="urn:microsoft.com/office/officeart/2005/8/layout/chevron2"/>
    <dgm:cxn modelId="{BB29AD6C-C197-420D-92F3-B3C37CF8BE14}" srcId="{081F5FE0-C4B4-417B-A9BD-3066F7971F79}" destId="{2FC52FFC-738F-4D8C-B87F-B76793CD3A5D}" srcOrd="0" destOrd="0" parTransId="{5C536DA6-9BA5-4BC6-89AA-DCD9756A0360}" sibTransId="{9903D758-B908-4B33-A000-7074F2CE92C8}"/>
    <dgm:cxn modelId="{8828BF98-5AF8-4672-9DCB-C5B60A753665}" srcId="{5F8B75FD-5547-440C-9C8A-3D5D5C48E012}" destId="{99E01DD8-E9AE-4D42-B793-3ED910D17889}" srcOrd="0" destOrd="0" parTransId="{33BA5FC3-0C80-4B3E-A5E0-3FA8F8DE9294}" sibTransId="{E67705B3-9809-4476-AB39-0E3AB4D976E0}"/>
    <dgm:cxn modelId="{44F5D85E-0833-4C7E-9728-4182954858CB}" srcId="{2FC52FFC-738F-4D8C-B87F-B76793CD3A5D}" destId="{91C0B36D-18F1-4C73-B8DE-27B22194E372}" srcOrd="0" destOrd="0" parTransId="{05858E23-758F-4717-A5DD-397B643FFE71}" sibTransId="{A6DECD69-E49C-44F6-8073-8A9571B25967}"/>
    <dgm:cxn modelId="{A895465D-518F-4CC5-BD03-DC989EB09807}" type="presParOf" srcId="{D4B70406-9540-43C2-A5EF-89023781B9A9}" destId="{804549BB-46C9-4216-9656-9FCFD9862A6F}" srcOrd="0" destOrd="0" presId="urn:microsoft.com/office/officeart/2005/8/layout/chevron2"/>
    <dgm:cxn modelId="{F3925E7A-23FA-43BD-8BF0-F6A42EC48768}" type="presParOf" srcId="{804549BB-46C9-4216-9656-9FCFD9862A6F}" destId="{75CB0E91-D2FC-493C-AB3C-10EB49D566B9}" srcOrd="0" destOrd="0" presId="urn:microsoft.com/office/officeart/2005/8/layout/chevron2"/>
    <dgm:cxn modelId="{3512BAE8-91FE-4A0B-8BF2-5201D8EA4A3B}" type="presParOf" srcId="{804549BB-46C9-4216-9656-9FCFD9862A6F}" destId="{CA5218F8-C7CD-4A78-B348-A15DBA4E885E}" srcOrd="1" destOrd="0" presId="urn:microsoft.com/office/officeart/2005/8/layout/chevron2"/>
    <dgm:cxn modelId="{208842D3-7260-43F4-A6CA-172D6471EED2}" type="presParOf" srcId="{D4B70406-9540-43C2-A5EF-89023781B9A9}" destId="{846C973B-FC26-4692-B62F-50A8C3BBE51A}" srcOrd="1" destOrd="0" presId="urn:microsoft.com/office/officeart/2005/8/layout/chevron2"/>
    <dgm:cxn modelId="{0FABF700-D8D1-4569-A69D-3A1D088179A7}" type="presParOf" srcId="{D4B70406-9540-43C2-A5EF-89023781B9A9}" destId="{D0B60A8E-3D8B-4AEB-B83F-826CD8FF8F9A}" srcOrd="2" destOrd="0" presId="urn:microsoft.com/office/officeart/2005/8/layout/chevron2"/>
    <dgm:cxn modelId="{F3259F07-4852-42C7-9A60-5D631F908EAC}" type="presParOf" srcId="{D0B60A8E-3D8B-4AEB-B83F-826CD8FF8F9A}" destId="{07450773-D81A-4B8E-B170-670D08836C29}" srcOrd="0" destOrd="0" presId="urn:microsoft.com/office/officeart/2005/8/layout/chevron2"/>
    <dgm:cxn modelId="{2458BB17-E0A7-4A48-938F-5A44436154B1}" type="presParOf" srcId="{D0B60A8E-3D8B-4AEB-B83F-826CD8FF8F9A}" destId="{9950EA9E-D355-4B68-9B60-720D7529DF76}" srcOrd="1" destOrd="0" presId="urn:microsoft.com/office/officeart/2005/8/layout/chevron2"/>
    <dgm:cxn modelId="{63929E2E-5E34-4AE4-9F20-515F60CD96EB}" type="presParOf" srcId="{D4B70406-9540-43C2-A5EF-89023781B9A9}" destId="{4467CC77-ED77-4767-BD22-57B812652E8A}" srcOrd="3" destOrd="0" presId="urn:microsoft.com/office/officeart/2005/8/layout/chevron2"/>
    <dgm:cxn modelId="{795364BD-A120-4E40-803B-6353E2738BDB}" type="presParOf" srcId="{D4B70406-9540-43C2-A5EF-89023781B9A9}" destId="{CA8B025C-1D4B-4805-9B51-6A76D7AB8950}" srcOrd="4" destOrd="0" presId="urn:microsoft.com/office/officeart/2005/8/layout/chevron2"/>
    <dgm:cxn modelId="{22F0A386-E85E-464B-B494-CFC89F553E8D}" type="presParOf" srcId="{CA8B025C-1D4B-4805-9B51-6A76D7AB8950}" destId="{3239EC53-2F5F-4553-A99A-ACB108786405}" srcOrd="0" destOrd="0" presId="urn:microsoft.com/office/officeart/2005/8/layout/chevron2"/>
    <dgm:cxn modelId="{0CFA76CF-0166-47F1-831C-8F505AB39397}" type="presParOf" srcId="{CA8B025C-1D4B-4805-9B51-6A76D7AB8950}" destId="{D5FD46F1-1FF1-45DF-9FB7-1E9CBD23ED9C}"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CB0E91-D2FC-493C-AB3C-10EB49D566B9}">
      <dsp:nvSpPr>
        <dsp:cNvPr id="0" name=""/>
        <dsp:cNvSpPr/>
      </dsp:nvSpPr>
      <dsp:spPr>
        <a:xfrm rot="5400000">
          <a:off x="-257033" y="257349"/>
          <a:ext cx="1713555" cy="1199488"/>
        </a:xfrm>
        <a:prstGeom prst="chevron">
          <a:avLst/>
        </a:prstGeom>
        <a:solidFill>
          <a:schemeClr val="accent2">
            <a:shade val="8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kumimoji="1" lang="ja-JP" altLang="en-US" sz="1800" b="1" kern="1200" smtClean="0"/>
            <a:t>自立支援法</a:t>
          </a:r>
          <a:endParaRPr kumimoji="1" lang="ja-JP" altLang="en-US" sz="1800" b="1" kern="1200" dirty="0"/>
        </a:p>
      </dsp:txBody>
      <dsp:txXfrm rot="5400000">
        <a:off x="-257033" y="257349"/>
        <a:ext cx="1713555" cy="1199488"/>
      </dsp:txXfrm>
    </dsp:sp>
    <dsp:sp modelId="{CA5218F8-C7CD-4A78-B348-A15DBA4E885E}">
      <dsp:nvSpPr>
        <dsp:cNvPr id="0" name=""/>
        <dsp:cNvSpPr/>
      </dsp:nvSpPr>
      <dsp:spPr>
        <a:xfrm rot="5400000">
          <a:off x="3929038" y="-2729233"/>
          <a:ext cx="1113810" cy="6572911"/>
        </a:xfrm>
        <a:prstGeom prst="round2SameRect">
          <a:avLst/>
        </a:prstGeom>
        <a:solidFill>
          <a:schemeClr val="lt1">
            <a:alpha val="9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kumimoji="1" lang="ja-JP" altLang="en-US" sz="4000" kern="1200" dirty="0" smtClean="0"/>
            <a:t>障害者自立支援法</a:t>
          </a:r>
          <a:endParaRPr kumimoji="1" lang="ja-JP" altLang="en-US" sz="4000" kern="1200" dirty="0"/>
        </a:p>
      </dsp:txBody>
      <dsp:txXfrm rot="5400000">
        <a:off x="3929038" y="-2729233"/>
        <a:ext cx="1113810" cy="6572911"/>
      </dsp:txXfrm>
    </dsp:sp>
    <dsp:sp modelId="{07450773-D81A-4B8E-B170-670D08836C29}">
      <dsp:nvSpPr>
        <dsp:cNvPr id="0" name=""/>
        <dsp:cNvSpPr/>
      </dsp:nvSpPr>
      <dsp:spPr>
        <a:xfrm rot="5400000">
          <a:off x="-257033" y="1777871"/>
          <a:ext cx="1713555" cy="1199488"/>
        </a:xfrm>
        <a:prstGeom prst="chevron">
          <a:avLst/>
        </a:prstGeom>
        <a:solidFill>
          <a:schemeClr val="accent2">
            <a:shade val="80000"/>
            <a:hueOff val="0"/>
            <a:satOff val="-5541"/>
            <a:lumOff val="14224"/>
            <a:alphaOff val="0"/>
          </a:schemeClr>
        </a:solidFill>
        <a:ln w="25400" cap="flat" cmpd="sng" algn="ctr">
          <a:solidFill>
            <a:schemeClr val="accent2">
              <a:shade val="80000"/>
              <a:hueOff val="0"/>
              <a:satOff val="-5541"/>
              <a:lumOff val="1422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kumimoji="1" lang="ja-JP" altLang="en-US" sz="2000" b="1" kern="1200" smtClean="0"/>
            <a:t>つなぎ法</a:t>
          </a:r>
          <a:endParaRPr kumimoji="1" lang="ja-JP" altLang="en-US" sz="2000" b="1" kern="1200" dirty="0"/>
        </a:p>
      </dsp:txBody>
      <dsp:txXfrm rot="5400000">
        <a:off x="-257033" y="1777871"/>
        <a:ext cx="1713555" cy="1199488"/>
      </dsp:txXfrm>
    </dsp:sp>
    <dsp:sp modelId="{9950EA9E-D355-4B68-9B60-720D7529DF76}">
      <dsp:nvSpPr>
        <dsp:cNvPr id="0" name=""/>
        <dsp:cNvSpPr/>
      </dsp:nvSpPr>
      <dsp:spPr>
        <a:xfrm rot="5400000">
          <a:off x="3929038" y="-1208711"/>
          <a:ext cx="1113810" cy="6572911"/>
        </a:xfrm>
        <a:prstGeom prst="round2SameRect">
          <a:avLst/>
        </a:prstGeom>
        <a:solidFill>
          <a:schemeClr val="lt1">
            <a:alpha val="90000"/>
            <a:hueOff val="0"/>
            <a:satOff val="0"/>
            <a:lumOff val="0"/>
            <a:alphaOff val="0"/>
          </a:schemeClr>
        </a:solidFill>
        <a:ln w="25400" cap="flat" cmpd="sng" algn="ctr">
          <a:solidFill>
            <a:schemeClr val="accent2">
              <a:shade val="80000"/>
              <a:hueOff val="0"/>
              <a:satOff val="-5541"/>
              <a:lumOff val="1422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kumimoji="1" lang="ja-JP" altLang="en-US" sz="4000" kern="1200" dirty="0" smtClean="0">
              <a:solidFill>
                <a:srgbClr val="FF0000"/>
              </a:solidFill>
            </a:rPr>
            <a:t>自立支援法と同じ</a:t>
          </a:r>
          <a:endParaRPr kumimoji="1" lang="ja-JP" altLang="en-US" sz="4000" kern="1200" dirty="0">
            <a:solidFill>
              <a:srgbClr val="FF0000"/>
            </a:solidFill>
          </a:endParaRPr>
        </a:p>
      </dsp:txBody>
      <dsp:txXfrm rot="5400000">
        <a:off x="3929038" y="-1208711"/>
        <a:ext cx="1113810" cy="6572911"/>
      </dsp:txXfrm>
    </dsp:sp>
    <dsp:sp modelId="{3239EC53-2F5F-4553-A99A-ACB108786405}">
      <dsp:nvSpPr>
        <dsp:cNvPr id="0" name=""/>
        <dsp:cNvSpPr/>
      </dsp:nvSpPr>
      <dsp:spPr>
        <a:xfrm rot="5400000">
          <a:off x="-257033" y="3298393"/>
          <a:ext cx="1713555" cy="1199488"/>
        </a:xfrm>
        <a:prstGeom prst="chevron">
          <a:avLst/>
        </a:prstGeom>
        <a:solidFill>
          <a:schemeClr val="accent2">
            <a:shade val="80000"/>
            <a:hueOff val="0"/>
            <a:satOff val="-11081"/>
            <a:lumOff val="28449"/>
            <a:alphaOff val="0"/>
          </a:schemeClr>
        </a:solidFill>
        <a:ln w="25400" cap="flat" cmpd="sng" algn="ctr">
          <a:solidFill>
            <a:schemeClr val="accent2">
              <a:shade val="80000"/>
              <a:hueOff val="0"/>
              <a:satOff val="-11081"/>
              <a:lumOff val="2844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kumimoji="1" lang="ja-JP" altLang="en-US" sz="1800" b="1" kern="1200" smtClean="0"/>
            <a:t>総合支援法</a:t>
          </a:r>
          <a:endParaRPr kumimoji="1" lang="ja-JP" altLang="en-US" sz="1800" b="1" kern="1200" dirty="0"/>
        </a:p>
      </dsp:txBody>
      <dsp:txXfrm rot="5400000">
        <a:off x="-257033" y="3298393"/>
        <a:ext cx="1713555" cy="1199488"/>
      </dsp:txXfrm>
    </dsp:sp>
    <dsp:sp modelId="{D5FD46F1-1FF1-45DF-9FB7-1E9CBD23ED9C}">
      <dsp:nvSpPr>
        <dsp:cNvPr id="0" name=""/>
        <dsp:cNvSpPr/>
      </dsp:nvSpPr>
      <dsp:spPr>
        <a:xfrm rot="5400000">
          <a:off x="3929038" y="311810"/>
          <a:ext cx="1113810" cy="6572911"/>
        </a:xfrm>
        <a:prstGeom prst="round2SameRect">
          <a:avLst/>
        </a:prstGeom>
        <a:solidFill>
          <a:schemeClr val="lt1">
            <a:alpha val="90000"/>
            <a:hueOff val="0"/>
            <a:satOff val="0"/>
            <a:lumOff val="0"/>
            <a:alphaOff val="0"/>
          </a:schemeClr>
        </a:solidFill>
        <a:ln w="25400" cap="flat" cmpd="sng" algn="ctr">
          <a:solidFill>
            <a:schemeClr val="accent2">
              <a:shade val="80000"/>
              <a:hueOff val="0"/>
              <a:satOff val="-11081"/>
              <a:lumOff val="284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kumimoji="1" lang="ja-JP" altLang="en-US" sz="2500" kern="1200" dirty="0" smtClean="0">
              <a:solidFill>
                <a:schemeClr val="tx1"/>
              </a:solidFill>
            </a:rPr>
            <a:t>障害者の日常生活及び社会生活を総合的に支援するための法律（障害者総合支援法）</a:t>
          </a:r>
          <a:endParaRPr kumimoji="1" lang="ja-JP" altLang="en-US" sz="2500" kern="1200" dirty="0">
            <a:solidFill>
              <a:schemeClr val="tx1"/>
            </a:solidFill>
          </a:endParaRPr>
        </a:p>
      </dsp:txBody>
      <dsp:txXfrm rot="5400000">
        <a:off x="3929038" y="311810"/>
        <a:ext cx="1113810" cy="657291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CB0E91-D2FC-493C-AB3C-10EB49D566B9}">
      <dsp:nvSpPr>
        <dsp:cNvPr id="0" name=""/>
        <dsp:cNvSpPr/>
      </dsp:nvSpPr>
      <dsp:spPr>
        <a:xfrm rot="5400000">
          <a:off x="-237529" y="246633"/>
          <a:ext cx="1583529" cy="1108470"/>
        </a:xfrm>
        <a:prstGeom prst="chevron">
          <a:avLst/>
        </a:prstGeom>
        <a:solidFill>
          <a:schemeClr val="accent2">
            <a:shade val="8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kumimoji="1" lang="ja-JP" altLang="en-US" sz="1700" b="1" kern="1200" smtClean="0"/>
            <a:t>自立支援法</a:t>
          </a:r>
          <a:endParaRPr kumimoji="1" lang="ja-JP" altLang="en-US" sz="1700" b="1" kern="1200" dirty="0"/>
        </a:p>
      </dsp:txBody>
      <dsp:txXfrm rot="5400000">
        <a:off x="-237529" y="246633"/>
        <a:ext cx="1583529" cy="1108470"/>
      </dsp:txXfrm>
    </dsp:sp>
    <dsp:sp modelId="{CA5218F8-C7CD-4A78-B348-A15DBA4E885E}">
      <dsp:nvSpPr>
        <dsp:cNvPr id="0" name=""/>
        <dsp:cNvSpPr/>
      </dsp:nvSpPr>
      <dsp:spPr>
        <a:xfrm rot="5400000">
          <a:off x="3925788" y="-2808214"/>
          <a:ext cx="1029294" cy="6663929"/>
        </a:xfrm>
        <a:prstGeom prst="round2SameRect">
          <a:avLst/>
        </a:prstGeom>
        <a:solidFill>
          <a:schemeClr val="lt1">
            <a:alpha val="9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ja-JP" sz="2300" kern="1200" dirty="0" smtClean="0"/>
            <a:t>法の目的規定はあるが、理念規定な</a:t>
          </a:r>
          <a:r>
            <a:rPr lang="ja-JP" altLang="en-US" sz="2300" kern="1200" dirty="0" smtClean="0"/>
            <a:t>し</a:t>
          </a:r>
          <a:endParaRPr kumimoji="1" lang="ja-JP" altLang="en-US" sz="2300" kern="1200" dirty="0"/>
        </a:p>
        <a:p>
          <a:pPr marL="228600" lvl="1" indent="-228600" algn="l" defTabSz="1022350">
            <a:lnSpc>
              <a:spcPct val="90000"/>
            </a:lnSpc>
            <a:spcBef>
              <a:spcPct val="0"/>
            </a:spcBef>
            <a:spcAft>
              <a:spcPct val="15000"/>
            </a:spcAft>
            <a:buChar char="••"/>
          </a:pPr>
          <a:r>
            <a:rPr lang="ja-JP" sz="2300" kern="1200" dirty="0" smtClean="0"/>
            <a:t>目的規定に</a:t>
          </a:r>
          <a:r>
            <a:rPr lang="ja-JP" altLang="en-US" sz="2300" kern="1200" dirty="0" smtClean="0"/>
            <a:t>「</a:t>
          </a:r>
          <a:r>
            <a:rPr lang="ja-JP" sz="2300" kern="1200" dirty="0" smtClean="0"/>
            <a:t>自立生活の支援</a:t>
          </a:r>
          <a:r>
            <a:rPr lang="ja-JP" altLang="en-US" sz="2300" kern="1200" dirty="0" smtClean="0"/>
            <a:t>」</a:t>
          </a:r>
          <a:r>
            <a:rPr lang="ja-JP" sz="2300" kern="1200" dirty="0" smtClean="0"/>
            <a:t>という</a:t>
          </a:r>
          <a:r>
            <a:rPr lang="ja-JP" altLang="en-US" sz="2300" kern="1200" dirty="0" smtClean="0"/>
            <a:t>文言あり</a:t>
          </a:r>
          <a:endParaRPr kumimoji="1" lang="ja-JP" altLang="en-US" sz="2300" kern="1200" dirty="0"/>
        </a:p>
      </dsp:txBody>
      <dsp:txXfrm rot="5400000">
        <a:off x="3925788" y="-2808214"/>
        <a:ext cx="1029294" cy="6663929"/>
      </dsp:txXfrm>
    </dsp:sp>
    <dsp:sp modelId="{07450773-D81A-4B8E-B170-670D08836C29}">
      <dsp:nvSpPr>
        <dsp:cNvPr id="0" name=""/>
        <dsp:cNvSpPr/>
      </dsp:nvSpPr>
      <dsp:spPr>
        <a:xfrm rot="5400000">
          <a:off x="-237529" y="1651776"/>
          <a:ext cx="1583529" cy="1108470"/>
        </a:xfrm>
        <a:prstGeom prst="chevron">
          <a:avLst/>
        </a:prstGeom>
        <a:solidFill>
          <a:schemeClr val="accent2">
            <a:shade val="80000"/>
            <a:hueOff val="0"/>
            <a:satOff val="-5541"/>
            <a:lumOff val="14224"/>
            <a:alphaOff val="0"/>
          </a:schemeClr>
        </a:solidFill>
        <a:ln w="25400" cap="flat" cmpd="sng" algn="ctr">
          <a:solidFill>
            <a:schemeClr val="accent2">
              <a:shade val="80000"/>
              <a:hueOff val="0"/>
              <a:satOff val="-5541"/>
              <a:lumOff val="1422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kumimoji="1" lang="ja-JP" altLang="en-US" sz="2000" b="1" kern="1200" dirty="0" smtClean="0"/>
            <a:t>つなぎ法</a:t>
          </a:r>
          <a:endParaRPr kumimoji="1" lang="ja-JP" altLang="en-US" sz="2000" b="1" kern="1200" dirty="0"/>
        </a:p>
      </dsp:txBody>
      <dsp:txXfrm rot="5400000">
        <a:off x="-237529" y="1651776"/>
        <a:ext cx="1583529" cy="1108470"/>
      </dsp:txXfrm>
    </dsp:sp>
    <dsp:sp modelId="{9950EA9E-D355-4B68-9B60-720D7529DF76}">
      <dsp:nvSpPr>
        <dsp:cNvPr id="0" name=""/>
        <dsp:cNvSpPr/>
      </dsp:nvSpPr>
      <dsp:spPr>
        <a:xfrm rot="5400000">
          <a:off x="3993500" y="-1403070"/>
          <a:ext cx="893869" cy="6663929"/>
        </a:xfrm>
        <a:prstGeom prst="round2SameRect">
          <a:avLst/>
        </a:prstGeom>
        <a:solidFill>
          <a:schemeClr val="lt1">
            <a:alpha val="90000"/>
            <a:hueOff val="0"/>
            <a:satOff val="0"/>
            <a:lumOff val="0"/>
            <a:alphaOff val="0"/>
          </a:schemeClr>
        </a:solidFill>
        <a:ln w="25400" cap="flat" cmpd="sng" algn="ctr">
          <a:solidFill>
            <a:schemeClr val="accent2">
              <a:shade val="80000"/>
              <a:hueOff val="0"/>
              <a:satOff val="-5541"/>
              <a:lumOff val="1422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kumimoji="1" lang="ja-JP" altLang="en-US" sz="4000" kern="1200" dirty="0" smtClean="0">
              <a:solidFill>
                <a:srgbClr val="FF0000"/>
              </a:solidFill>
            </a:rPr>
            <a:t>自立支援法と同じ</a:t>
          </a:r>
          <a:endParaRPr kumimoji="1" lang="ja-JP" altLang="en-US" sz="4000" kern="1200" dirty="0">
            <a:solidFill>
              <a:srgbClr val="FF0000"/>
            </a:solidFill>
          </a:endParaRPr>
        </a:p>
      </dsp:txBody>
      <dsp:txXfrm rot="5400000">
        <a:off x="3993500" y="-1403070"/>
        <a:ext cx="893869" cy="6663929"/>
      </dsp:txXfrm>
    </dsp:sp>
    <dsp:sp modelId="{3239EC53-2F5F-4553-A99A-ACB108786405}">
      <dsp:nvSpPr>
        <dsp:cNvPr id="0" name=""/>
        <dsp:cNvSpPr/>
      </dsp:nvSpPr>
      <dsp:spPr>
        <a:xfrm rot="5400000">
          <a:off x="-237529" y="3400128"/>
          <a:ext cx="1583529" cy="1108470"/>
        </a:xfrm>
        <a:prstGeom prst="chevron">
          <a:avLst/>
        </a:prstGeom>
        <a:solidFill>
          <a:schemeClr val="accent2">
            <a:shade val="80000"/>
            <a:hueOff val="0"/>
            <a:satOff val="-11081"/>
            <a:lumOff val="28449"/>
            <a:alphaOff val="0"/>
          </a:schemeClr>
        </a:solidFill>
        <a:ln w="25400" cap="flat" cmpd="sng" algn="ctr">
          <a:solidFill>
            <a:schemeClr val="accent2">
              <a:shade val="80000"/>
              <a:hueOff val="0"/>
              <a:satOff val="-11081"/>
              <a:lumOff val="2844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kumimoji="1" lang="ja-JP" altLang="en-US" sz="1700" b="1" kern="1200" dirty="0" smtClean="0"/>
            <a:t>総合支援法</a:t>
          </a:r>
          <a:endParaRPr kumimoji="1" lang="ja-JP" altLang="en-US" sz="1700" b="1" kern="1200" dirty="0"/>
        </a:p>
      </dsp:txBody>
      <dsp:txXfrm rot="5400000">
        <a:off x="-237529" y="3400128"/>
        <a:ext cx="1583529" cy="1108470"/>
      </dsp:txXfrm>
    </dsp:sp>
    <dsp:sp modelId="{D5FD46F1-1FF1-45DF-9FB7-1E9CBD23ED9C}">
      <dsp:nvSpPr>
        <dsp:cNvPr id="0" name=""/>
        <dsp:cNvSpPr/>
      </dsp:nvSpPr>
      <dsp:spPr>
        <a:xfrm rot="5400000">
          <a:off x="3582580" y="345281"/>
          <a:ext cx="1715709" cy="6663929"/>
        </a:xfrm>
        <a:prstGeom prst="round2SameRect">
          <a:avLst/>
        </a:prstGeom>
        <a:solidFill>
          <a:schemeClr val="lt1">
            <a:alpha val="90000"/>
            <a:hueOff val="0"/>
            <a:satOff val="0"/>
            <a:lumOff val="0"/>
            <a:alphaOff val="0"/>
          </a:schemeClr>
        </a:solidFill>
        <a:ln w="25400" cap="flat" cmpd="sng" algn="ctr">
          <a:solidFill>
            <a:schemeClr val="accent2">
              <a:shade val="80000"/>
              <a:hueOff val="0"/>
              <a:satOff val="-11081"/>
              <a:lumOff val="284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ja-JP" sz="2300" kern="1200" dirty="0" smtClean="0"/>
            <a:t>理念規定を新設し、法の目的も修正</a:t>
          </a:r>
          <a:endParaRPr kumimoji="1" lang="ja-JP" altLang="en-US" sz="2300" kern="1200" dirty="0">
            <a:solidFill>
              <a:schemeClr val="tx1"/>
            </a:solidFill>
          </a:endParaRPr>
        </a:p>
        <a:p>
          <a:pPr marL="228600" lvl="1" indent="-228600" algn="l" defTabSz="1022350">
            <a:lnSpc>
              <a:spcPct val="90000"/>
            </a:lnSpc>
            <a:spcBef>
              <a:spcPct val="0"/>
            </a:spcBef>
            <a:spcAft>
              <a:spcPct val="15000"/>
            </a:spcAft>
            <a:buChar char="••"/>
          </a:pPr>
          <a:r>
            <a:rPr lang="ja-JP" sz="2300" kern="1200" dirty="0" smtClean="0"/>
            <a:t>法の目的</a:t>
          </a:r>
          <a:r>
            <a:rPr lang="ja-JP" altLang="en-US" sz="2300" kern="1200" dirty="0" smtClean="0"/>
            <a:t>から「自立」の文言を削除し、</a:t>
          </a:r>
          <a:r>
            <a:rPr lang="ja-JP" sz="2300" kern="1200" dirty="0" smtClean="0"/>
            <a:t>「基本的人権を享有する個人としての尊厳」へ置き換え</a:t>
          </a:r>
          <a:endParaRPr kumimoji="1" lang="ja-JP" altLang="en-US" sz="2300" kern="1200" dirty="0">
            <a:solidFill>
              <a:schemeClr val="tx1"/>
            </a:solidFill>
          </a:endParaRPr>
        </a:p>
      </dsp:txBody>
      <dsp:txXfrm rot="5400000">
        <a:off x="3582580" y="345281"/>
        <a:ext cx="1715709" cy="666392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CB0E91-D2FC-493C-AB3C-10EB49D566B9}">
      <dsp:nvSpPr>
        <dsp:cNvPr id="0" name=""/>
        <dsp:cNvSpPr/>
      </dsp:nvSpPr>
      <dsp:spPr>
        <a:xfrm rot="5400000">
          <a:off x="-257033" y="257349"/>
          <a:ext cx="1713555" cy="1199488"/>
        </a:xfrm>
        <a:prstGeom prst="chevron">
          <a:avLst/>
        </a:prstGeom>
        <a:solidFill>
          <a:schemeClr val="accent2">
            <a:shade val="8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kumimoji="1" lang="ja-JP" altLang="en-US" sz="1800" b="1" kern="1200" smtClean="0"/>
            <a:t>自立支援法</a:t>
          </a:r>
          <a:endParaRPr kumimoji="1" lang="ja-JP" altLang="en-US" sz="1800" b="1" kern="1200" dirty="0"/>
        </a:p>
      </dsp:txBody>
      <dsp:txXfrm rot="5400000">
        <a:off x="-257033" y="257349"/>
        <a:ext cx="1713555" cy="1199488"/>
      </dsp:txXfrm>
    </dsp:sp>
    <dsp:sp modelId="{CA5218F8-C7CD-4A78-B348-A15DBA4E885E}">
      <dsp:nvSpPr>
        <dsp:cNvPr id="0" name=""/>
        <dsp:cNvSpPr/>
      </dsp:nvSpPr>
      <dsp:spPr>
        <a:xfrm rot="5400000">
          <a:off x="3929038" y="-2729233"/>
          <a:ext cx="1113810" cy="6572911"/>
        </a:xfrm>
        <a:prstGeom prst="round2SameRect">
          <a:avLst/>
        </a:prstGeom>
        <a:solidFill>
          <a:schemeClr val="lt1">
            <a:alpha val="9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ja-JP" sz="3000" kern="1200" dirty="0" smtClean="0"/>
            <a:t>身体・知的・精神の３</a:t>
          </a:r>
          <a:r>
            <a:rPr lang="ja-JP" sz="3000" kern="1200" dirty="0" err="1" smtClean="0"/>
            <a:t>障がい</a:t>
          </a:r>
          <a:endParaRPr kumimoji="1" lang="ja-JP" altLang="en-US" sz="3000" kern="1200" dirty="0"/>
        </a:p>
        <a:p>
          <a:pPr marL="285750" lvl="1" indent="-285750" algn="l" defTabSz="1333500">
            <a:lnSpc>
              <a:spcPct val="90000"/>
            </a:lnSpc>
            <a:spcBef>
              <a:spcPct val="0"/>
            </a:spcBef>
            <a:spcAft>
              <a:spcPct val="15000"/>
            </a:spcAft>
            <a:buChar char="••"/>
          </a:pPr>
          <a:r>
            <a:rPr kumimoji="1" lang="ja-JP" altLang="en-US" sz="3000" kern="1200" dirty="0" smtClean="0"/>
            <a:t>発達、高次脳機能は市町村運用次第</a:t>
          </a:r>
          <a:endParaRPr kumimoji="1" lang="ja-JP" altLang="en-US" sz="3000" kern="1200" dirty="0"/>
        </a:p>
      </dsp:txBody>
      <dsp:txXfrm rot="5400000">
        <a:off x="3929038" y="-2729233"/>
        <a:ext cx="1113810" cy="6572911"/>
      </dsp:txXfrm>
    </dsp:sp>
    <dsp:sp modelId="{07450773-D81A-4B8E-B170-670D08836C29}">
      <dsp:nvSpPr>
        <dsp:cNvPr id="0" name=""/>
        <dsp:cNvSpPr/>
      </dsp:nvSpPr>
      <dsp:spPr>
        <a:xfrm rot="5400000">
          <a:off x="-257033" y="1777871"/>
          <a:ext cx="1713555" cy="1199488"/>
        </a:xfrm>
        <a:prstGeom prst="chevron">
          <a:avLst/>
        </a:prstGeom>
        <a:solidFill>
          <a:schemeClr val="accent2">
            <a:shade val="80000"/>
            <a:hueOff val="0"/>
            <a:satOff val="-5541"/>
            <a:lumOff val="14224"/>
            <a:alphaOff val="0"/>
          </a:schemeClr>
        </a:solidFill>
        <a:ln w="25400" cap="flat" cmpd="sng" algn="ctr">
          <a:solidFill>
            <a:schemeClr val="accent2">
              <a:shade val="80000"/>
              <a:hueOff val="0"/>
              <a:satOff val="-5541"/>
              <a:lumOff val="1422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kumimoji="1" lang="ja-JP" altLang="en-US" sz="2000" b="1" kern="1200" smtClean="0"/>
            <a:t>つなぎ法</a:t>
          </a:r>
          <a:endParaRPr kumimoji="1" lang="ja-JP" altLang="en-US" sz="2000" b="1" kern="1200" dirty="0"/>
        </a:p>
      </dsp:txBody>
      <dsp:txXfrm rot="5400000">
        <a:off x="-257033" y="1777871"/>
        <a:ext cx="1713555" cy="1199488"/>
      </dsp:txXfrm>
    </dsp:sp>
    <dsp:sp modelId="{9950EA9E-D355-4B68-9B60-720D7529DF76}">
      <dsp:nvSpPr>
        <dsp:cNvPr id="0" name=""/>
        <dsp:cNvSpPr/>
      </dsp:nvSpPr>
      <dsp:spPr>
        <a:xfrm rot="5400000">
          <a:off x="3929038" y="-1208711"/>
          <a:ext cx="1113810" cy="6572911"/>
        </a:xfrm>
        <a:prstGeom prst="round2SameRect">
          <a:avLst/>
        </a:prstGeom>
        <a:solidFill>
          <a:schemeClr val="lt1">
            <a:alpha val="90000"/>
            <a:hueOff val="0"/>
            <a:satOff val="0"/>
            <a:lumOff val="0"/>
            <a:alphaOff val="0"/>
          </a:schemeClr>
        </a:solidFill>
        <a:ln w="25400" cap="flat" cmpd="sng" algn="ctr">
          <a:solidFill>
            <a:schemeClr val="accent2">
              <a:shade val="80000"/>
              <a:hueOff val="0"/>
              <a:satOff val="-5541"/>
              <a:lumOff val="1422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ja-JP" sz="3000" kern="1200" dirty="0" smtClean="0"/>
            <a:t>身体・知的・精神・発達の４</a:t>
          </a:r>
          <a:r>
            <a:rPr lang="ja-JP" sz="3000" kern="1200" dirty="0" err="1" smtClean="0"/>
            <a:t>障がい</a:t>
          </a:r>
          <a:endParaRPr kumimoji="1" lang="ja-JP" altLang="en-US" sz="3000" kern="1200" dirty="0"/>
        </a:p>
        <a:p>
          <a:pPr marL="285750" lvl="1" indent="-285750" algn="l" defTabSz="1333500">
            <a:lnSpc>
              <a:spcPct val="90000"/>
            </a:lnSpc>
            <a:spcBef>
              <a:spcPct val="0"/>
            </a:spcBef>
            <a:spcAft>
              <a:spcPct val="15000"/>
            </a:spcAft>
            <a:buChar char="••"/>
          </a:pPr>
          <a:r>
            <a:rPr kumimoji="1" lang="ja-JP" altLang="en-US" sz="3000" kern="1200" dirty="0" smtClean="0"/>
            <a:t>高次脳機能は事務処理要領で規定</a:t>
          </a:r>
          <a:endParaRPr kumimoji="1" lang="ja-JP" altLang="en-US" sz="3000" kern="1200" dirty="0"/>
        </a:p>
      </dsp:txBody>
      <dsp:txXfrm rot="5400000">
        <a:off x="3929038" y="-1208711"/>
        <a:ext cx="1113810" cy="6572911"/>
      </dsp:txXfrm>
    </dsp:sp>
    <dsp:sp modelId="{3239EC53-2F5F-4553-A99A-ACB108786405}">
      <dsp:nvSpPr>
        <dsp:cNvPr id="0" name=""/>
        <dsp:cNvSpPr/>
      </dsp:nvSpPr>
      <dsp:spPr>
        <a:xfrm rot="5400000">
          <a:off x="-257033" y="3298393"/>
          <a:ext cx="1713555" cy="1199488"/>
        </a:xfrm>
        <a:prstGeom prst="chevron">
          <a:avLst/>
        </a:prstGeom>
        <a:solidFill>
          <a:schemeClr val="accent2">
            <a:shade val="80000"/>
            <a:hueOff val="0"/>
            <a:satOff val="-11081"/>
            <a:lumOff val="28449"/>
            <a:alphaOff val="0"/>
          </a:schemeClr>
        </a:solidFill>
        <a:ln w="25400" cap="flat" cmpd="sng" algn="ctr">
          <a:solidFill>
            <a:schemeClr val="accent2">
              <a:shade val="80000"/>
              <a:hueOff val="0"/>
              <a:satOff val="-11081"/>
              <a:lumOff val="2844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kumimoji="1" lang="ja-JP" altLang="en-US" sz="1800" b="1" kern="1200" smtClean="0"/>
            <a:t>総合支援法</a:t>
          </a:r>
          <a:endParaRPr kumimoji="1" lang="ja-JP" altLang="en-US" sz="1800" b="1" kern="1200" dirty="0"/>
        </a:p>
      </dsp:txBody>
      <dsp:txXfrm rot="5400000">
        <a:off x="-257033" y="3298393"/>
        <a:ext cx="1713555" cy="1199488"/>
      </dsp:txXfrm>
    </dsp:sp>
    <dsp:sp modelId="{D5FD46F1-1FF1-45DF-9FB7-1E9CBD23ED9C}">
      <dsp:nvSpPr>
        <dsp:cNvPr id="0" name=""/>
        <dsp:cNvSpPr/>
      </dsp:nvSpPr>
      <dsp:spPr>
        <a:xfrm rot="5400000">
          <a:off x="3929038" y="311810"/>
          <a:ext cx="1113810" cy="6572911"/>
        </a:xfrm>
        <a:prstGeom prst="round2SameRect">
          <a:avLst/>
        </a:prstGeom>
        <a:solidFill>
          <a:schemeClr val="lt1">
            <a:alpha val="90000"/>
            <a:hueOff val="0"/>
            <a:satOff val="0"/>
            <a:lumOff val="0"/>
            <a:alphaOff val="0"/>
          </a:schemeClr>
        </a:solidFill>
        <a:ln w="25400" cap="flat" cmpd="sng" algn="ctr">
          <a:solidFill>
            <a:schemeClr val="accent2">
              <a:shade val="80000"/>
              <a:hueOff val="0"/>
              <a:satOff val="-11081"/>
              <a:lumOff val="284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ja-JP" altLang="en-US" sz="3000" kern="1200" dirty="0" smtClean="0"/>
            <a:t>上記の</a:t>
          </a:r>
          <a:r>
            <a:rPr lang="ja-JP" sz="3000" kern="1200" dirty="0" smtClean="0"/>
            <a:t>４</a:t>
          </a:r>
          <a:r>
            <a:rPr lang="ja-JP" sz="3000" kern="1200" dirty="0" err="1" smtClean="0"/>
            <a:t>障がいに</a:t>
          </a:r>
          <a:r>
            <a:rPr lang="ja-JP" sz="3000" kern="1200" dirty="0" smtClean="0"/>
            <a:t>難病が加わる</a:t>
          </a:r>
          <a:endParaRPr kumimoji="1" lang="ja-JP" altLang="en-US" sz="3000" kern="1200" dirty="0"/>
        </a:p>
        <a:p>
          <a:pPr marL="285750" lvl="1" indent="-285750" algn="l" defTabSz="1333500">
            <a:lnSpc>
              <a:spcPct val="90000"/>
            </a:lnSpc>
            <a:spcBef>
              <a:spcPct val="0"/>
            </a:spcBef>
            <a:spcAft>
              <a:spcPct val="15000"/>
            </a:spcAft>
            <a:buChar char="••"/>
          </a:pPr>
          <a:r>
            <a:rPr kumimoji="1" lang="ja-JP" altLang="en-US" sz="3000" kern="1200" dirty="0" smtClean="0"/>
            <a:t>難病の具体的な範囲は</a:t>
          </a:r>
          <a:r>
            <a:rPr kumimoji="1" lang="en-US" altLang="ja-JP" sz="3000" kern="1200" dirty="0" smtClean="0"/>
            <a:t>130</a:t>
          </a:r>
          <a:r>
            <a:rPr kumimoji="1" lang="ja-JP" altLang="en-US" sz="3000" kern="1200" dirty="0" smtClean="0"/>
            <a:t>疾病＋１</a:t>
          </a:r>
          <a:endParaRPr kumimoji="1" lang="ja-JP" altLang="en-US" sz="3000" kern="1200" dirty="0"/>
        </a:p>
      </dsp:txBody>
      <dsp:txXfrm rot="5400000">
        <a:off x="3929038" y="311810"/>
        <a:ext cx="1113810" cy="6572911"/>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CB0E91-D2FC-493C-AB3C-10EB49D566B9}">
      <dsp:nvSpPr>
        <dsp:cNvPr id="0" name=""/>
        <dsp:cNvSpPr/>
      </dsp:nvSpPr>
      <dsp:spPr>
        <a:xfrm rot="5400000">
          <a:off x="-257033" y="257349"/>
          <a:ext cx="1713555" cy="1199488"/>
        </a:xfrm>
        <a:prstGeom prst="chevron">
          <a:avLst/>
        </a:prstGeom>
        <a:solidFill>
          <a:schemeClr val="accent2">
            <a:shade val="8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kumimoji="1" lang="ja-JP" altLang="en-US" sz="1800" b="1" kern="1200" smtClean="0"/>
            <a:t>自立支援法</a:t>
          </a:r>
          <a:endParaRPr kumimoji="1" lang="ja-JP" altLang="en-US" sz="1800" b="1" kern="1200" dirty="0"/>
        </a:p>
      </dsp:txBody>
      <dsp:txXfrm rot="5400000">
        <a:off x="-257033" y="257349"/>
        <a:ext cx="1713555" cy="1199488"/>
      </dsp:txXfrm>
    </dsp:sp>
    <dsp:sp modelId="{CA5218F8-C7CD-4A78-B348-A15DBA4E885E}">
      <dsp:nvSpPr>
        <dsp:cNvPr id="0" name=""/>
        <dsp:cNvSpPr/>
      </dsp:nvSpPr>
      <dsp:spPr>
        <a:xfrm rot="5400000">
          <a:off x="3929038" y="-2729233"/>
          <a:ext cx="1113810" cy="6572911"/>
        </a:xfrm>
        <a:prstGeom prst="round2SameRect">
          <a:avLst/>
        </a:prstGeom>
        <a:solidFill>
          <a:schemeClr val="lt1">
            <a:alpha val="9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kumimoji="1" lang="ja-JP" altLang="en-US" sz="2900" kern="1200" dirty="0" smtClean="0"/>
            <a:t>生保以外は所得に関わらず１割負担</a:t>
          </a:r>
          <a:endParaRPr kumimoji="1" lang="ja-JP" altLang="en-US" sz="2900" kern="1200" dirty="0"/>
        </a:p>
        <a:p>
          <a:pPr marL="285750" lvl="1" indent="-285750" algn="l" defTabSz="1289050">
            <a:lnSpc>
              <a:spcPct val="90000"/>
            </a:lnSpc>
            <a:spcBef>
              <a:spcPct val="0"/>
            </a:spcBef>
            <a:spcAft>
              <a:spcPct val="15000"/>
            </a:spcAft>
            <a:buChar char="••"/>
          </a:pPr>
          <a:r>
            <a:rPr kumimoji="1" lang="ja-JP" altLang="en-US" sz="2900" kern="1200" dirty="0" smtClean="0"/>
            <a:t>月額負担上限はあるが過重負担</a:t>
          </a:r>
          <a:endParaRPr kumimoji="1" lang="ja-JP" altLang="en-US" sz="2900" kern="1200" dirty="0"/>
        </a:p>
      </dsp:txBody>
      <dsp:txXfrm rot="5400000">
        <a:off x="3929038" y="-2729233"/>
        <a:ext cx="1113810" cy="6572911"/>
      </dsp:txXfrm>
    </dsp:sp>
    <dsp:sp modelId="{07450773-D81A-4B8E-B170-670D08836C29}">
      <dsp:nvSpPr>
        <dsp:cNvPr id="0" name=""/>
        <dsp:cNvSpPr/>
      </dsp:nvSpPr>
      <dsp:spPr>
        <a:xfrm rot="5400000">
          <a:off x="-257033" y="1777871"/>
          <a:ext cx="1713555" cy="1199488"/>
        </a:xfrm>
        <a:prstGeom prst="chevron">
          <a:avLst/>
        </a:prstGeom>
        <a:solidFill>
          <a:schemeClr val="accent2">
            <a:shade val="80000"/>
            <a:hueOff val="0"/>
            <a:satOff val="-5541"/>
            <a:lumOff val="14224"/>
            <a:alphaOff val="0"/>
          </a:schemeClr>
        </a:solidFill>
        <a:ln w="25400" cap="flat" cmpd="sng" algn="ctr">
          <a:solidFill>
            <a:schemeClr val="accent2">
              <a:shade val="80000"/>
              <a:hueOff val="0"/>
              <a:satOff val="-5541"/>
              <a:lumOff val="1422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kumimoji="1" lang="ja-JP" altLang="en-US" sz="2000" b="1" kern="1200" smtClean="0"/>
            <a:t>つなぎ法</a:t>
          </a:r>
          <a:endParaRPr kumimoji="1" lang="ja-JP" altLang="en-US" sz="2000" b="1" kern="1200" dirty="0"/>
        </a:p>
      </dsp:txBody>
      <dsp:txXfrm rot="5400000">
        <a:off x="-257033" y="1777871"/>
        <a:ext cx="1713555" cy="1199488"/>
      </dsp:txXfrm>
    </dsp:sp>
    <dsp:sp modelId="{9950EA9E-D355-4B68-9B60-720D7529DF76}">
      <dsp:nvSpPr>
        <dsp:cNvPr id="0" name=""/>
        <dsp:cNvSpPr/>
      </dsp:nvSpPr>
      <dsp:spPr>
        <a:xfrm rot="5400000">
          <a:off x="3929038" y="-1208711"/>
          <a:ext cx="1113810" cy="6572911"/>
        </a:xfrm>
        <a:prstGeom prst="round2SameRect">
          <a:avLst/>
        </a:prstGeom>
        <a:solidFill>
          <a:schemeClr val="lt1">
            <a:alpha val="90000"/>
            <a:hueOff val="0"/>
            <a:satOff val="0"/>
            <a:lumOff val="0"/>
            <a:alphaOff val="0"/>
          </a:schemeClr>
        </a:solidFill>
        <a:ln w="25400" cap="flat" cmpd="sng" algn="ctr">
          <a:solidFill>
            <a:schemeClr val="accent2">
              <a:shade val="80000"/>
              <a:hueOff val="0"/>
              <a:satOff val="-5541"/>
              <a:lumOff val="1422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kumimoji="1" lang="ja-JP" altLang="en-US" sz="2900" kern="1200" dirty="0" smtClean="0"/>
            <a:t>応能負担の考え方を原則</a:t>
          </a:r>
          <a:endParaRPr kumimoji="1" lang="ja-JP" altLang="en-US" sz="2900" kern="1200" dirty="0"/>
        </a:p>
        <a:p>
          <a:pPr marL="285750" lvl="1" indent="-285750" algn="l" defTabSz="1289050">
            <a:lnSpc>
              <a:spcPct val="90000"/>
            </a:lnSpc>
            <a:spcBef>
              <a:spcPct val="0"/>
            </a:spcBef>
            <a:spcAft>
              <a:spcPct val="15000"/>
            </a:spcAft>
            <a:buChar char="••"/>
          </a:pPr>
          <a:r>
            <a:rPr kumimoji="1" lang="ja-JP" altLang="en-US" sz="2900" kern="1200" dirty="0" smtClean="0"/>
            <a:t>「特別対策」の月額負担上限を法定化</a:t>
          </a:r>
          <a:endParaRPr kumimoji="1" lang="ja-JP" altLang="en-US" sz="2900" kern="1200" dirty="0"/>
        </a:p>
      </dsp:txBody>
      <dsp:txXfrm rot="5400000">
        <a:off x="3929038" y="-1208711"/>
        <a:ext cx="1113810" cy="6572911"/>
      </dsp:txXfrm>
    </dsp:sp>
    <dsp:sp modelId="{3239EC53-2F5F-4553-A99A-ACB108786405}">
      <dsp:nvSpPr>
        <dsp:cNvPr id="0" name=""/>
        <dsp:cNvSpPr/>
      </dsp:nvSpPr>
      <dsp:spPr>
        <a:xfrm rot="5400000">
          <a:off x="-257033" y="3298393"/>
          <a:ext cx="1713555" cy="1199488"/>
        </a:xfrm>
        <a:prstGeom prst="chevron">
          <a:avLst/>
        </a:prstGeom>
        <a:solidFill>
          <a:schemeClr val="accent2">
            <a:shade val="80000"/>
            <a:hueOff val="0"/>
            <a:satOff val="-11081"/>
            <a:lumOff val="28449"/>
            <a:alphaOff val="0"/>
          </a:schemeClr>
        </a:solidFill>
        <a:ln w="25400" cap="flat" cmpd="sng" algn="ctr">
          <a:solidFill>
            <a:schemeClr val="accent2">
              <a:shade val="80000"/>
              <a:hueOff val="0"/>
              <a:satOff val="-11081"/>
              <a:lumOff val="2844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kumimoji="1" lang="ja-JP" altLang="en-US" sz="1800" b="1" kern="1200" smtClean="0"/>
            <a:t>総合支援法</a:t>
          </a:r>
          <a:endParaRPr kumimoji="1" lang="ja-JP" altLang="en-US" sz="1800" b="1" kern="1200" dirty="0"/>
        </a:p>
      </dsp:txBody>
      <dsp:txXfrm rot="5400000">
        <a:off x="-257033" y="3298393"/>
        <a:ext cx="1713555" cy="1199488"/>
      </dsp:txXfrm>
    </dsp:sp>
    <dsp:sp modelId="{D5FD46F1-1FF1-45DF-9FB7-1E9CBD23ED9C}">
      <dsp:nvSpPr>
        <dsp:cNvPr id="0" name=""/>
        <dsp:cNvSpPr/>
      </dsp:nvSpPr>
      <dsp:spPr>
        <a:xfrm rot="5400000">
          <a:off x="3929038" y="311810"/>
          <a:ext cx="1113810" cy="6572911"/>
        </a:xfrm>
        <a:prstGeom prst="round2SameRect">
          <a:avLst/>
        </a:prstGeom>
        <a:solidFill>
          <a:schemeClr val="lt1">
            <a:alpha val="90000"/>
            <a:hueOff val="0"/>
            <a:satOff val="0"/>
            <a:lumOff val="0"/>
            <a:alphaOff val="0"/>
          </a:schemeClr>
        </a:solidFill>
        <a:ln w="25400" cap="flat" cmpd="sng" algn="ctr">
          <a:solidFill>
            <a:schemeClr val="accent2">
              <a:shade val="80000"/>
              <a:hueOff val="0"/>
              <a:satOff val="-11081"/>
              <a:lumOff val="284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kumimoji="1" lang="ja-JP" altLang="en-US" sz="4000" kern="1200" dirty="0" smtClean="0">
              <a:solidFill>
                <a:srgbClr val="FF0000"/>
              </a:solidFill>
            </a:rPr>
            <a:t>つなぎ法と同じ</a:t>
          </a:r>
          <a:endParaRPr kumimoji="1" lang="ja-JP" altLang="en-US" sz="4000" kern="1200" dirty="0"/>
        </a:p>
      </dsp:txBody>
      <dsp:txXfrm rot="5400000">
        <a:off x="3929038" y="311810"/>
        <a:ext cx="1113810" cy="6572911"/>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1"/>
            <a:ext cx="2919413" cy="493395"/>
          </a:xfrm>
          <a:prstGeom prst="rect">
            <a:avLst/>
          </a:prstGeom>
        </p:spPr>
        <p:txBody>
          <a:bodyPr vert="horz" lIns="91440" tIns="45720" rIns="91440" bIns="45720" rtlCol="0"/>
          <a:lstStyle>
            <a:lvl1pPr algn="l">
              <a:defRPr sz="1200"/>
            </a:lvl1pPr>
          </a:lstStyle>
          <a:p>
            <a:pPr>
              <a:defRPr/>
            </a:pPr>
            <a:endParaRPr lang="ja-JP" altLang="en-US"/>
          </a:p>
        </p:txBody>
      </p:sp>
      <p:sp>
        <p:nvSpPr>
          <p:cNvPr id="3" name="日付プレースホルダ 2"/>
          <p:cNvSpPr>
            <a:spLocks noGrp="1"/>
          </p:cNvSpPr>
          <p:nvPr>
            <p:ph type="dt" sz="quarter" idx="1"/>
          </p:nvPr>
        </p:nvSpPr>
        <p:spPr>
          <a:xfrm>
            <a:off x="3814763" y="1"/>
            <a:ext cx="2919412" cy="493395"/>
          </a:xfrm>
          <a:prstGeom prst="rect">
            <a:avLst/>
          </a:prstGeom>
        </p:spPr>
        <p:txBody>
          <a:bodyPr vert="horz" lIns="91440" tIns="45720" rIns="91440" bIns="45720" rtlCol="0"/>
          <a:lstStyle>
            <a:lvl1pPr algn="r">
              <a:defRPr sz="1200"/>
            </a:lvl1pPr>
          </a:lstStyle>
          <a:p>
            <a:pPr>
              <a:defRPr/>
            </a:pPr>
            <a:fld id="{AE83FFDF-C05B-4202-B130-D82BCC79E088}" type="datetimeFigureOut">
              <a:rPr lang="ja-JP" altLang="en-US"/>
              <a:pPr>
                <a:defRPr/>
              </a:pPr>
              <a:t>2014/2/24</a:t>
            </a:fld>
            <a:endParaRPr lang="ja-JP" altLang="en-US"/>
          </a:p>
        </p:txBody>
      </p:sp>
      <p:sp>
        <p:nvSpPr>
          <p:cNvPr id="4" name="フッター プレースホルダ 3"/>
          <p:cNvSpPr>
            <a:spLocks noGrp="1"/>
          </p:cNvSpPr>
          <p:nvPr>
            <p:ph type="ftr" sz="quarter" idx="2"/>
          </p:nvPr>
        </p:nvSpPr>
        <p:spPr>
          <a:xfrm>
            <a:off x="1" y="9371332"/>
            <a:ext cx="2919413" cy="493394"/>
          </a:xfrm>
          <a:prstGeom prst="rect">
            <a:avLst/>
          </a:prstGeom>
        </p:spPr>
        <p:txBody>
          <a:bodyPr vert="horz" lIns="91440" tIns="45720" rIns="91440" bIns="45720" rtlCol="0" anchor="b"/>
          <a:lstStyle>
            <a:lvl1pPr algn="l">
              <a:defRPr sz="1200"/>
            </a:lvl1pPr>
          </a:lstStyle>
          <a:p>
            <a:pPr>
              <a:defRPr/>
            </a:pPr>
            <a:endParaRPr lang="ja-JP" altLang="en-US"/>
          </a:p>
        </p:txBody>
      </p:sp>
      <p:sp>
        <p:nvSpPr>
          <p:cNvPr id="5" name="スライド番号プレースホルダ 4"/>
          <p:cNvSpPr>
            <a:spLocks noGrp="1"/>
          </p:cNvSpPr>
          <p:nvPr>
            <p:ph type="sldNum" sz="quarter" idx="3"/>
          </p:nvPr>
        </p:nvSpPr>
        <p:spPr>
          <a:xfrm>
            <a:off x="3814763" y="9371332"/>
            <a:ext cx="2919412" cy="493394"/>
          </a:xfrm>
          <a:prstGeom prst="rect">
            <a:avLst/>
          </a:prstGeom>
        </p:spPr>
        <p:txBody>
          <a:bodyPr vert="horz" lIns="91440" tIns="45720" rIns="91440" bIns="45720" rtlCol="0" anchor="b"/>
          <a:lstStyle>
            <a:lvl1pPr algn="r">
              <a:defRPr sz="1200"/>
            </a:lvl1pPr>
          </a:lstStyle>
          <a:p>
            <a:pPr>
              <a:defRPr/>
            </a:pPr>
            <a:fld id="{0577DAE0-C53E-4197-BF65-8238DE7E7DAE}" type="slidenum">
              <a:rPr lang="ja-JP" altLang="en-US"/>
              <a:pPr>
                <a:defRPr/>
              </a:pPr>
              <a:t>&lt;#&gt;</a:t>
            </a:fld>
            <a:endParaRPr lang="ja-JP" altLang="en-US"/>
          </a:p>
        </p:txBody>
      </p:sp>
    </p:spTree>
    <p:extLst>
      <p:ext uri="{BB962C8B-B14F-4D97-AF65-F5344CB8AC3E}">
        <p14:creationId xmlns="" xmlns:p14="http://schemas.microsoft.com/office/powerpoint/2010/main" val="19645350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1"/>
            <a:ext cx="2919413" cy="49339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ja-JP"/>
          </a:p>
        </p:txBody>
      </p:sp>
      <p:sp>
        <p:nvSpPr>
          <p:cNvPr id="3075" name="Rectangle 3"/>
          <p:cNvSpPr>
            <a:spLocks noGrp="1" noChangeArrowheads="1"/>
          </p:cNvSpPr>
          <p:nvPr>
            <p:ph type="dt" idx="1"/>
          </p:nvPr>
        </p:nvSpPr>
        <p:spPr bwMode="auto">
          <a:xfrm>
            <a:off x="3816351" y="1"/>
            <a:ext cx="2919413" cy="49339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ja-JP"/>
          </a:p>
        </p:txBody>
      </p:sp>
      <p:sp>
        <p:nvSpPr>
          <p:cNvPr id="71684" name="Rectangle 4"/>
          <p:cNvSpPr>
            <a:spLocks noGrp="1" noRot="1" noChangeAspect="1" noChangeArrowheads="1" noTextEdit="1"/>
          </p:cNvSpPr>
          <p:nvPr>
            <p:ph type="sldImg" idx="2"/>
          </p:nvPr>
        </p:nvSpPr>
        <p:spPr bwMode="auto">
          <a:xfrm>
            <a:off x="900113" y="739775"/>
            <a:ext cx="4935537" cy="3700463"/>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898525" y="4686459"/>
            <a:ext cx="4938713" cy="444055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3078" name="Rectangle 6"/>
          <p:cNvSpPr>
            <a:spLocks noGrp="1" noChangeArrowheads="1"/>
          </p:cNvSpPr>
          <p:nvPr>
            <p:ph type="ftr" sz="quarter" idx="4"/>
          </p:nvPr>
        </p:nvSpPr>
        <p:spPr bwMode="auto">
          <a:xfrm>
            <a:off x="1" y="9372918"/>
            <a:ext cx="2919413" cy="49339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ja-JP"/>
          </a:p>
        </p:txBody>
      </p:sp>
      <p:sp>
        <p:nvSpPr>
          <p:cNvPr id="3079" name="Rectangle 7"/>
          <p:cNvSpPr>
            <a:spLocks noGrp="1" noChangeArrowheads="1"/>
          </p:cNvSpPr>
          <p:nvPr>
            <p:ph type="sldNum" sz="quarter" idx="5"/>
          </p:nvPr>
        </p:nvSpPr>
        <p:spPr bwMode="auto">
          <a:xfrm>
            <a:off x="3816351" y="9372918"/>
            <a:ext cx="2919413" cy="49339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25D557D-9F38-46D0-9585-4B39CDA92793}" type="slidenum">
              <a:rPr lang="en-US" altLang="ja-JP"/>
              <a:pPr>
                <a:defRPr/>
              </a:pPr>
              <a:t>&lt;#&gt;</a:t>
            </a:fld>
            <a:endParaRPr lang="en-US" altLang="ja-JP"/>
          </a:p>
        </p:txBody>
      </p:sp>
    </p:spTree>
    <p:extLst>
      <p:ext uri="{BB962C8B-B14F-4D97-AF65-F5344CB8AC3E}">
        <p14:creationId xmlns="" xmlns:p14="http://schemas.microsoft.com/office/powerpoint/2010/main" val="23585929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AEABEB16-40E4-4115-8C75-9CF6EC7A3F0D}" type="slidenum">
              <a:rPr lang="en-US" altLang="ja-JP" smtClean="0"/>
              <a:pPr/>
              <a:t>1</a:t>
            </a:fld>
            <a:endParaRPr lang="en-US" altLang="ja-JP"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 xmlns:p14="http://schemas.microsoft.com/office/powerpoint/2010/main" val="1861022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40F2EED-BF88-4344-8724-08724778582C}" type="slidenum">
              <a:rPr lang="en-US" altLang="ja-JP"/>
              <a:pPr/>
              <a:t>20</a:t>
            </a:fld>
            <a:endParaRPr lang="en-US" altLang="ja-JP"/>
          </a:p>
        </p:txBody>
      </p:sp>
      <p:sp>
        <p:nvSpPr>
          <p:cNvPr id="871426" name="Rectangle 7"/>
          <p:cNvSpPr txBox="1">
            <a:spLocks noGrp="1" noChangeArrowheads="1"/>
          </p:cNvSpPr>
          <p:nvPr/>
        </p:nvSpPr>
        <p:spPr bwMode="auto">
          <a:xfrm>
            <a:off x="3813175" y="9366572"/>
            <a:ext cx="2921000" cy="4918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7375" tIns="43688" rIns="87375" bIns="43688" anchor="b"/>
          <a:lstStyle>
            <a:lvl1pPr defTabSz="874713">
              <a:defRPr kumimoji="1">
                <a:solidFill>
                  <a:schemeClr val="tx1"/>
                </a:solidFill>
                <a:latin typeface="Arial" panose="020B0604020202020204" pitchFamily="34" charset="0"/>
                <a:ea typeface="ＭＳ Ｐゴシック" panose="020B0600070205080204" pitchFamily="50" charset="-128"/>
              </a:defRPr>
            </a:lvl1pPr>
            <a:lvl2pPr marL="742950" indent="-285750" defTabSz="874713">
              <a:defRPr kumimoji="1">
                <a:solidFill>
                  <a:schemeClr val="tx1"/>
                </a:solidFill>
                <a:latin typeface="Arial" panose="020B0604020202020204" pitchFamily="34" charset="0"/>
                <a:ea typeface="ＭＳ Ｐゴシック" panose="020B0600070205080204" pitchFamily="50" charset="-128"/>
              </a:defRPr>
            </a:lvl2pPr>
            <a:lvl3pPr marL="1143000" indent="-228600" defTabSz="874713">
              <a:defRPr kumimoji="1">
                <a:solidFill>
                  <a:schemeClr val="tx1"/>
                </a:solidFill>
                <a:latin typeface="Arial" panose="020B0604020202020204" pitchFamily="34" charset="0"/>
                <a:ea typeface="ＭＳ Ｐゴシック" panose="020B0600070205080204" pitchFamily="50" charset="-128"/>
              </a:defRPr>
            </a:lvl3pPr>
            <a:lvl4pPr marL="1600200" indent="-228600" defTabSz="874713">
              <a:defRPr kumimoji="1">
                <a:solidFill>
                  <a:schemeClr val="tx1"/>
                </a:solidFill>
                <a:latin typeface="Arial" panose="020B0604020202020204" pitchFamily="34" charset="0"/>
                <a:ea typeface="ＭＳ Ｐゴシック" panose="020B0600070205080204" pitchFamily="50" charset="-128"/>
              </a:defRPr>
            </a:lvl4pPr>
            <a:lvl5pPr marL="2057400" indent="-228600" defTabSz="874713">
              <a:defRPr kumimoji="1">
                <a:solidFill>
                  <a:schemeClr val="tx1"/>
                </a:solidFill>
                <a:latin typeface="Arial" panose="020B0604020202020204" pitchFamily="34" charset="0"/>
                <a:ea typeface="ＭＳ Ｐゴシック" panose="020B0600070205080204" pitchFamily="50" charset="-128"/>
              </a:defRPr>
            </a:lvl5pPr>
            <a:lvl6pPr marL="2514600" indent="-228600" defTabSz="874713"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874713"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874713"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874713"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a:fld id="{2572702E-EB84-409B-91A2-B970FF5CA06C}" type="slidenum">
              <a:rPr lang="en-US" altLang="ja-JP" sz="1100"/>
              <a:pPr algn="r"/>
              <a:t>20</a:t>
            </a:fld>
            <a:endParaRPr lang="en-US" altLang="ja-JP" sz="1100"/>
          </a:p>
        </p:txBody>
      </p:sp>
      <p:sp>
        <p:nvSpPr>
          <p:cNvPr id="871427" name="Rectangle 2"/>
          <p:cNvSpPr>
            <a:spLocks noGrp="1" noRot="1" noChangeAspect="1" noChangeArrowheads="1" noTextEdit="1"/>
          </p:cNvSpPr>
          <p:nvPr>
            <p:ph type="sldImg"/>
          </p:nvPr>
        </p:nvSpPr>
        <p:spPr>
          <a:ln/>
        </p:spPr>
      </p:sp>
      <p:sp>
        <p:nvSpPr>
          <p:cNvPr id="871428" name="Rectangle 3"/>
          <p:cNvSpPr>
            <a:spLocks noGrp="1" noChangeArrowheads="1"/>
          </p:cNvSpPr>
          <p:nvPr>
            <p:ph type="body" idx="1"/>
          </p:nvPr>
        </p:nvSpPr>
        <p:spPr>
          <a:noFill/>
        </p:spPr>
        <p:txBody>
          <a:bodyPr lIns="87375" tIns="43688" rIns="87375" bIns="43688"/>
          <a:lstStyle/>
          <a:p>
            <a:r>
              <a:rPr lang="en-US" altLang="ja-JP" sz="1600">
                <a:latin typeface="Lucida Grande" pitchFamily="80" charset="0"/>
                <a:ea typeface="ヒラギノ角ゴ Pro W3" pitchFamily="80" charset="-128"/>
                <a:sym typeface="Lucida Grande" pitchFamily="80" charset="0"/>
              </a:rPr>
              <a:t>&lt;</a:t>
            </a:r>
            <a:r>
              <a:rPr lang="ja-JP" altLang="en-US" sz="1600">
                <a:latin typeface="Lucida Grande" pitchFamily="80" charset="0"/>
                <a:ea typeface="ヒラギノ角ゴ Pro W3" pitchFamily="80" charset="-128"/>
                <a:sym typeface="Lucida Grande" pitchFamily="80" charset="0"/>
              </a:rPr>
              <a:t>スライドを読む</a:t>
            </a:r>
            <a:r>
              <a:rPr lang="en-US" altLang="ja-JP" sz="1600">
                <a:latin typeface="Lucida Grande" pitchFamily="80" charset="0"/>
                <a:ea typeface="ヒラギノ角ゴ Pro W3" pitchFamily="80" charset="-128"/>
                <a:sym typeface="Lucida Grande" pitchFamily="80" charset="0"/>
              </a:rPr>
              <a:t>&gt;</a:t>
            </a:r>
          </a:p>
          <a:p>
            <a:r>
              <a:rPr lang="ja-JP" altLang="en-US" sz="1600">
                <a:latin typeface="Lucida Grande" pitchFamily="80" charset="0"/>
                <a:ea typeface="ヒラギノ角ゴ Pro W3" pitchFamily="80" charset="-128"/>
                <a:sym typeface="Lucida Grande" pitchFamily="80" charset="0"/>
              </a:rPr>
              <a:t>質の高い個別支援計画作成のために、新たな事業所内のシステムが必要で</a:t>
            </a:r>
          </a:p>
          <a:p>
            <a:r>
              <a:rPr lang="ja-JP" altLang="en-US" sz="1600">
                <a:latin typeface="Lucida Grande" pitchFamily="80" charset="0"/>
                <a:ea typeface="ヒラギノ角ゴ Pro W3" pitchFamily="80" charset="-128"/>
                <a:sym typeface="Lucida Grande" pitchFamily="80" charset="0"/>
              </a:rPr>
              <a:t>それをサービス管理責任者が管理し、自己決定・自己選択の環境を</a:t>
            </a:r>
          </a:p>
          <a:p>
            <a:r>
              <a:rPr lang="ja-JP" altLang="en-US" sz="1600">
                <a:latin typeface="Lucida Grande" pitchFamily="80" charset="0"/>
                <a:ea typeface="ヒラギノ角ゴ Pro W3" pitchFamily="80" charset="-128"/>
                <a:sym typeface="Lucida Grande" pitchFamily="80" charset="0"/>
              </a:rPr>
              <a:t>作り出すようにするのがサビ管です。</a:t>
            </a:r>
          </a:p>
        </p:txBody>
      </p:sp>
    </p:spTree>
    <p:extLst>
      <p:ext uri="{BB962C8B-B14F-4D97-AF65-F5344CB8AC3E}">
        <p14:creationId xmlns="" xmlns:p14="http://schemas.microsoft.com/office/powerpoint/2010/main" val="2572815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219347DA-44FC-4E17-8D6C-AB2FBD7E79E5}" type="slidenum">
              <a:rPr lang="en-US" altLang="ja-JP" smtClean="0"/>
              <a:pPr/>
              <a:t>23</a:t>
            </a:fld>
            <a:endParaRPr lang="en-US" altLang="ja-JP"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 xmlns:p14="http://schemas.microsoft.com/office/powerpoint/2010/main" val="3470130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219347DA-44FC-4E17-8D6C-AB2FBD7E79E5}" type="slidenum">
              <a:rPr lang="en-US" altLang="ja-JP" smtClean="0"/>
              <a:pPr/>
              <a:t>25</a:t>
            </a:fld>
            <a:endParaRPr lang="en-US" altLang="ja-JP"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 xmlns:p14="http://schemas.microsoft.com/office/powerpoint/2010/main" val="1638778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219347DA-44FC-4E17-8D6C-AB2FBD7E79E5}" type="slidenum">
              <a:rPr lang="en-US" altLang="ja-JP" smtClean="0"/>
              <a:pPr/>
              <a:t>28</a:t>
            </a:fld>
            <a:endParaRPr lang="en-US" altLang="ja-JP"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 xmlns:p14="http://schemas.microsoft.com/office/powerpoint/2010/main" val="187192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219347DA-44FC-4E17-8D6C-AB2FBD7E79E5}" type="slidenum">
              <a:rPr lang="en-US" altLang="ja-JP" smtClean="0"/>
              <a:pPr/>
              <a:t>34</a:t>
            </a:fld>
            <a:endParaRPr lang="en-US" altLang="ja-JP"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 xmlns:p14="http://schemas.microsoft.com/office/powerpoint/2010/main" val="3689759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219347DA-44FC-4E17-8D6C-AB2FBD7E79E5}" type="slidenum">
              <a:rPr lang="en-US" altLang="ja-JP" smtClean="0"/>
              <a:pPr/>
              <a:t>38</a:t>
            </a:fld>
            <a:endParaRPr lang="en-US" altLang="ja-JP"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 xmlns:p14="http://schemas.microsoft.com/office/powerpoint/2010/main" val="2190817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219347DA-44FC-4E17-8D6C-AB2FBD7E79E5}" type="slidenum">
              <a:rPr lang="en-US" altLang="ja-JP" smtClean="0"/>
              <a:pPr/>
              <a:t>40</a:t>
            </a:fld>
            <a:endParaRPr lang="en-US" altLang="ja-JP"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 xmlns:p14="http://schemas.microsoft.com/office/powerpoint/2010/main" val="9828923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28C5C9B2-CB2A-4E94-BFF9-1ED6D68862AF}" type="slidenum">
              <a:rPr lang="en-US" altLang="ja-JP" smtClean="0"/>
              <a:pPr/>
              <a:t>42</a:t>
            </a:fld>
            <a:endParaRPr lang="en-US" altLang="ja-JP"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 xmlns:p14="http://schemas.microsoft.com/office/powerpoint/2010/main" val="38390372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28C5C9B2-CB2A-4E94-BFF9-1ED6D68862AF}" type="slidenum">
              <a:rPr lang="en-US" altLang="ja-JP" smtClean="0"/>
              <a:pPr/>
              <a:t>43</a:t>
            </a:fld>
            <a:endParaRPr lang="en-US" altLang="ja-JP"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 xmlns:p14="http://schemas.microsoft.com/office/powerpoint/2010/main" val="34719855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AE4CFE37-EB6F-455F-8816-A4E5B682FAB5}" type="slidenum">
              <a:rPr lang="en-US" altLang="ja-JP" smtClean="0"/>
              <a:pPr/>
              <a:t>44</a:t>
            </a:fld>
            <a:endParaRPr lang="en-US" altLang="ja-JP"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 xmlns:p14="http://schemas.microsoft.com/office/powerpoint/2010/main" val="3305656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0FC30959-FF1C-4962-BE3E-FA42146F41B1}" type="slidenum">
              <a:rPr lang="en-US" altLang="ja-JP" smtClean="0"/>
              <a:pPr/>
              <a:t>3</a:t>
            </a:fld>
            <a:endParaRPr lang="en-US" altLang="ja-JP"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 xmlns:p14="http://schemas.microsoft.com/office/powerpoint/2010/main" val="42045331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C910AB85-C3A7-4397-BAD5-0BD2136A966E}" type="slidenum">
              <a:rPr lang="en-US" altLang="ja-JP" smtClean="0"/>
              <a:pPr/>
              <a:t>45</a:t>
            </a:fld>
            <a:endParaRPr lang="en-US" altLang="ja-JP"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 xmlns:p14="http://schemas.microsoft.com/office/powerpoint/2010/main" val="11519558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4D41EFF3-F9E1-45C4-8078-00D4CA77AAD4}" type="slidenum">
              <a:rPr lang="en-US" altLang="ja-JP" smtClean="0"/>
              <a:pPr/>
              <a:t>46</a:t>
            </a:fld>
            <a:endParaRPr lang="en-US" altLang="ja-JP"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 xmlns:p14="http://schemas.microsoft.com/office/powerpoint/2010/main" val="28026407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200F1FC2-CFCE-403F-BAC8-E6B87D9E735D}" type="slidenum">
              <a:rPr lang="en-US" altLang="ja-JP" smtClean="0"/>
              <a:pPr/>
              <a:t>47</a:t>
            </a:fld>
            <a:endParaRPr lang="en-US" altLang="ja-JP"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 xmlns:p14="http://schemas.microsoft.com/office/powerpoint/2010/main" val="23706700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200F1FC2-CFCE-403F-BAC8-E6B87D9E735D}" type="slidenum">
              <a:rPr lang="en-US" altLang="ja-JP" smtClean="0"/>
              <a:pPr/>
              <a:t>48</a:t>
            </a:fld>
            <a:endParaRPr lang="en-US" altLang="ja-JP"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 xmlns:p14="http://schemas.microsoft.com/office/powerpoint/2010/main" val="1641006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200F1FC2-CFCE-403F-BAC8-E6B87D9E735D}" type="slidenum">
              <a:rPr lang="en-US" altLang="ja-JP" smtClean="0"/>
              <a:pPr/>
              <a:t>49</a:t>
            </a:fld>
            <a:endParaRPr lang="en-US" altLang="ja-JP"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 xmlns:p14="http://schemas.microsoft.com/office/powerpoint/2010/main" val="18496302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28C5C9B2-CB2A-4E94-BFF9-1ED6D68862AF}" type="slidenum">
              <a:rPr lang="en-US" altLang="ja-JP" smtClean="0"/>
              <a:pPr/>
              <a:t>50</a:t>
            </a:fld>
            <a:endParaRPr lang="en-US" altLang="ja-JP"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 xmlns:p14="http://schemas.microsoft.com/office/powerpoint/2010/main" val="35661419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4D41EFF3-F9E1-45C4-8078-00D4CA77AAD4}" type="slidenum">
              <a:rPr lang="en-US" altLang="ja-JP" smtClean="0"/>
              <a:pPr/>
              <a:t>51</a:t>
            </a:fld>
            <a:endParaRPr lang="en-US" altLang="ja-JP"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 xmlns:p14="http://schemas.microsoft.com/office/powerpoint/2010/main" val="9949229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28C5C9B2-CB2A-4E94-BFF9-1ED6D68862AF}" type="slidenum">
              <a:rPr lang="en-US" altLang="ja-JP" smtClean="0"/>
              <a:pPr/>
              <a:t>62</a:t>
            </a:fld>
            <a:endParaRPr lang="en-US" altLang="ja-JP"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 xmlns:p14="http://schemas.microsoft.com/office/powerpoint/2010/main" val="21691666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28C5C9B2-CB2A-4E94-BFF9-1ED6D68862AF}" type="slidenum">
              <a:rPr lang="en-US" altLang="ja-JP" smtClean="0"/>
              <a:pPr/>
              <a:t>63</a:t>
            </a:fld>
            <a:endParaRPr lang="en-US" altLang="ja-JP"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 xmlns:p14="http://schemas.microsoft.com/office/powerpoint/2010/main" val="24068786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28C5C9B2-CB2A-4E94-BFF9-1ED6D68862AF}" type="slidenum">
              <a:rPr lang="en-US" altLang="ja-JP" smtClean="0"/>
              <a:pPr/>
              <a:t>64</a:t>
            </a:fld>
            <a:endParaRPr lang="en-US" altLang="ja-JP"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 xmlns:p14="http://schemas.microsoft.com/office/powerpoint/2010/main" val="717395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219347DA-44FC-4E17-8D6C-AB2FBD7E79E5}" type="slidenum">
              <a:rPr lang="en-US" altLang="ja-JP" smtClean="0"/>
              <a:pPr/>
              <a:t>8</a:t>
            </a:fld>
            <a:endParaRPr lang="en-US" altLang="ja-JP"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 xmlns:p14="http://schemas.microsoft.com/office/powerpoint/2010/main" val="16943850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28C5C9B2-CB2A-4E94-BFF9-1ED6D68862AF}" type="slidenum">
              <a:rPr lang="en-US" altLang="ja-JP" smtClean="0"/>
              <a:pPr/>
              <a:t>65</a:t>
            </a:fld>
            <a:endParaRPr lang="en-US" altLang="ja-JP"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 xmlns:p14="http://schemas.microsoft.com/office/powerpoint/2010/main" val="16597299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28C5C9B2-CB2A-4E94-BFF9-1ED6D68862AF}" type="slidenum">
              <a:rPr lang="en-US" altLang="ja-JP" smtClean="0"/>
              <a:pPr/>
              <a:t>66</a:t>
            </a:fld>
            <a:endParaRPr lang="en-US" altLang="ja-JP"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 xmlns:p14="http://schemas.microsoft.com/office/powerpoint/2010/main" val="34453142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28C5C9B2-CB2A-4E94-BFF9-1ED6D68862AF}" type="slidenum">
              <a:rPr lang="en-US" altLang="ja-JP" smtClean="0"/>
              <a:pPr/>
              <a:t>67</a:t>
            </a:fld>
            <a:endParaRPr lang="en-US" altLang="ja-JP"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 xmlns:p14="http://schemas.microsoft.com/office/powerpoint/2010/main" val="11169375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28C5C9B2-CB2A-4E94-BFF9-1ED6D68862AF}" type="slidenum">
              <a:rPr lang="en-US" altLang="ja-JP" smtClean="0"/>
              <a:pPr/>
              <a:t>68</a:t>
            </a:fld>
            <a:endParaRPr lang="en-US" altLang="ja-JP"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 xmlns:p14="http://schemas.microsoft.com/office/powerpoint/2010/main" val="911659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1CBB30BF-9A16-4542-BFC2-B17CC5B91629}" type="slidenum">
              <a:rPr lang="en-US" altLang="ja-JP" smtClean="0"/>
              <a:pPr/>
              <a:t>70</a:t>
            </a:fld>
            <a:endParaRPr lang="en-US" altLang="ja-JP"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 xmlns:p14="http://schemas.microsoft.com/office/powerpoint/2010/main" val="38593675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52E026D9-8FF1-437B-9EDC-D3BC47DCC134}" type="slidenum">
              <a:rPr lang="en-US" altLang="ja-JP" smtClean="0"/>
              <a:pPr/>
              <a:t>71</a:t>
            </a:fld>
            <a:endParaRPr lang="en-US" altLang="ja-JP"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 xmlns:p14="http://schemas.microsoft.com/office/powerpoint/2010/main" val="1543259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ECA6C5DF-1E45-4703-8AA5-BC165FE1440A}" type="slidenum">
              <a:rPr lang="en-US" altLang="ja-JP" smtClean="0"/>
              <a:pPr/>
              <a:t>72</a:t>
            </a:fld>
            <a:endParaRPr lang="en-US" altLang="ja-JP"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 xmlns:p14="http://schemas.microsoft.com/office/powerpoint/2010/main" val="17181712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ECA6C5DF-1E45-4703-8AA5-BC165FE1440A}" type="slidenum">
              <a:rPr lang="en-US" altLang="ja-JP" smtClean="0"/>
              <a:pPr/>
              <a:t>73</a:t>
            </a:fld>
            <a:endParaRPr lang="en-US" altLang="ja-JP"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 xmlns:p14="http://schemas.microsoft.com/office/powerpoint/2010/main" val="12607316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1463B2AF-2A2A-41EC-A27D-D41B660971E3}" type="slidenum">
              <a:rPr lang="en-US" altLang="ja-JP" smtClean="0"/>
              <a:pPr/>
              <a:t>74</a:t>
            </a:fld>
            <a:endParaRPr lang="en-US" altLang="ja-JP"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 xmlns:p14="http://schemas.microsoft.com/office/powerpoint/2010/main" val="18781400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1463B2AF-2A2A-41EC-A27D-D41B660971E3}" type="slidenum">
              <a:rPr lang="en-US" altLang="ja-JP" smtClean="0"/>
              <a:pPr/>
              <a:t>75</a:t>
            </a:fld>
            <a:endParaRPr lang="en-US" altLang="ja-JP"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 xmlns:p14="http://schemas.microsoft.com/office/powerpoint/2010/main" val="1981914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219347DA-44FC-4E17-8D6C-AB2FBD7E79E5}" type="slidenum">
              <a:rPr lang="en-US" altLang="ja-JP" smtClean="0"/>
              <a:pPr/>
              <a:t>10</a:t>
            </a:fld>
            <a:endParaRPr lang="en-US" altLang="ja-JP"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 xmlns:p14="http://schemas.microsoft.com/office/powerpoint/2010/main" val="880511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219347DA-44FC-4E17-8D6C-AB2FBD7E79E5}" type="slidenum">
              <a:rPr lang="en-US" altLang="ja-JP" smtClean="0"/>
              <a:pPr/>
              <a:t>14</a:t>
            </a:fld>
            <a:endParaRPr lang="en-US" altLang="ja-JP"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 xmlns:p14="http://schemas.microsoft.com/office/powerpoint/2010/main" val="1021529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52E026D9-8FF1-437B-9EDC-D3BC47DCC134}" type="slidenum">
              <a:rPr lang="en-US" altLang="ja-JP" smtClean="0"/>
              <a:pPr/>
              <a:t>16</a:t>
            </a:fld>
            <a:endParaRPr lang="en-US" altLang="ja-JP"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 xmlns:p14="http://schemas.microsoft.com/office/powerpoint/2010/main" val="2961983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88DACE0-AEB9-45B9-B20D-CC5A6ED4B973}" type="slidenum">
              <a:rPr lang="en-US" altLang="ja-JP"/>
              <a:pPr/>
              <a:t>17</a:t>
            </a:fld>
            <a:endParaRPr lang="en-US" altLang="ja-JP"/>
          </a:p>
        </p:txBody>
      </p:sp>
      <p:sp>
        <p:nvSpPr>
          <p:cNvPr id="865282" name="Rectangle 7"/>
          <p:cNvSpPr txBox="1">
            <a:spLocks noGrp="1" noChangeArrowheads="1"/>
          </p:cNvSpPr>
          <p:nvPr/>
        </p:nvSpPr>
        <p:spPr bwMode="auto">
          <a:xfrm>
            <a:off x="3813175" y="9366572"/>
            <a:ext cx="2921000" cy="4918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7375" tIns="43688" rIns="87375" bIns="43688" anchor="b"/>
          <a:lstStyle>
            <a:lvl1pPr defTabSz="874713">
              <a:defRPr kumimoji="1">
                <a:solidFill>
                  <a:schemeClr val="tx1"/>
                </a:solidFill>
                <a:latin typeface="Arial" panose="020B0604020202020204" pitchFamily="34" charset="0"/>
                <a:ea typeface="ＭＳ Ｐゴシック" panose="020B0600070205080204" pitchFamily="50" charset="-128"/>
              </a:defRPr>
            </a:lvl1pPr>
            <a:lvl2pPr marL="742950" indent="-285750" defTabSz="874713">
              <a:defRPr kumimoji="1">
                <a:solidFill>
                  <a:schemeClr val="tx1"/>
                </a:solidFill>
                <a:latin typeface="Arial" panose="020B0604020202020204" pitchFamily="34" charset="0"/>
                <a:ea typeface="ＭＳ Ｐゴシック" panose="020B0600070205080204" pitchFamily="50" charset="-128"/>
              </a:defRPr>
            </a:lvl2pPr>
            <a:lvl3pPr marL="1143000" indent="-228600" defTabSz="874713">
              <a:defRPr kumimoji="1">
                <a:solidFill>
                  <a:schemeClr val="tx1"/>
                </a:solidFill>
                <a:latin typeface="Arial" panose="020B0604020202020204" pitchFamily="34" charset="0"/>
                <a:ea typeface="ＭＳ Ｐゴシック" panose="020B0600070205080204" pitchFamily="50" charset="-128"/>
              </a:defRPr>
            </a:lvl3pPr>
            <a:lvl4pPr marL="1600200" indent="-228600" defTabSz="874713">
              <a:defRPr kumimoji="1">
                <a:solidFill>
                  <a:schemeClr val="tx1"/>
                </a:solidFill>
                <a:latin typeface="Arial" panose="020B0604020202020204" pitchFamily="34" charset="0"/>
                <a:ea typeface="ＭＳ Ｐゴシック" panose="020B0600070205080204" pitchFamily="50" charset="-128"/>
              </a:defRPr>
            </a:lvl4pPr>
            <a:lvl5pPr marL="2057400" indent="-228600" defTabSz="874713">
              <a:defRPr kumimoji="1">
                <a:solidFill>
                  <a:schemeClr val="tx1"/>
                </a:solidFill>
                <a:latin typeface="Arial" panose="020B0604020202020204" pitchFamily="34" charset="0"/>
                <a:ea typeface="ＭＳ Ｐゴシック" panose="020B0600070205080204" pitchFamily="50" charset="-128"/>
              </a:defRPr>
            </a:lvl5pPr>
            <a:lvl6pPr marL="2514600" indent="-228600" defTabSz="874713"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874713"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874713"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874713"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a:fld id="{FF2F819F-F9C0-44D5-AC42-815CCAC697BC}" type="slidenum">
              <a:rPr lang="en-US" altLang="ja-JP" sz="1100"/>
              <a:pPr algn="r"/>
              <a:t>17</a:t>
            </a:fld>
            <a:endParaRPr lang="en-US" altLang="ja-JP" sz="1100"/>
          </a:p>
        </p:txBody>
      </p:sp>
      <p:sp>
        <p:nvSpPr>
          <p:cNvPr id="865283" name="Rectangle 2"/>
          <p:cNvSpPr>
            <a:spLocks noGrp="1" noRot="1" noChangeAspect="1" noChangeArrowheads="1" noTextEdit="1"/>
          </p:cNvSpPr>
          <p:nvPr>
            <p:ph type="sldImg"/>
          </p:nvPr>
        </p:nvSpPr>
        <p:spPr>
          <a:ln/>
        </p:spPr>
      </p:sp>
      <p:sp>
        <p:nvSpPr>
          <p:cNvPr id="865284" name="Rectangle 3"/>
          <p:cNvSpPr>
            <a:spLocks noGrp="1" noChangeArrowheads="1"/>
          </p:cNvSpPr>
          <p:nvPr>
            <p:ph type="body" idx="1"/>
          </p:nvPr>
        </p:nvSpPr>
        <p:spPr>
          <a:noFill/>
        </p:spPr>
        <p:txBody>
          <a:bodyPr lIns="87375" tIns="43688" rIns="87375" bIns="43688"/>
          <a:lstStyle/>
          <a:p>
            <a:endParaRPr lang="en-US" altLang="ja-JP" sz="1600">
              <a:latin typeface="Lucida Grande" pitchFamily="80" charset="0"/>
              <a:ea typeface="ヒラギノ角ゴ Pro W3" pitchFamily="80" charset="-128"/>
              <a:sym typeface="Lucida Grande" pitchFamily="80" charset="0"/>
            </a:endParaRPr>
          </a:p>
          <a:p>
            <a:r>
              <a:rPr lang="en-US" altLang="ja-JP" sz="1600">
                <a:latin typeface="Lucida Grande" pitchFamily="80" charset="0"/>
                <a:ea typeface="ヒラギノ角ゴ Pro W3" pitchFamily="80" charset="-128"/>
                <a:sym typeface="Lucida Grande" pitchFamily="80" charset="0"/>
              </a:rPr>
              <a:t>&lt;</a:t>
            </a:r>
            <a:r>
              <a:rPr lang="ja-JP" altLang="en-US" sz="1600">
                <a:latin typeface="Lucida Grande" pitchFamily="80" charset="0"/>
                <a:ea typeface="ヒラギノ角ゴ Pro W3" pitchFamily="80" charset="-128"/>
                <a:sym typeface="Lucida Grande" pitchFamily="80" charset="0"/>
              </a:rPr>
              <a:t>スライドを読む</a:t>
            </a:r>
            <a:r>
              <a:rPr lang="en-US" altLang="ja-JP" sz="1600">
                <a:latin typeface="Lucida Grande" pitchFamily="80" charset="0"/>
                <a:ea typeface="ヒラギノ角ゴ Pro W3" pitchFamily="80" charset="-128"/>
                <a:sym typeface="Lucida Grande" pitchFamily="80" charset="0"/>
              </a:rPr>
              <a:t>&gt;</a:t>
            </a:r>
          </a:p>
          <a:p>
            <a:r>
              <a:rPr lang="ja-JP" altLang="en-US" sz="1600">
                <a:latin typeface="Lucida Grande" pitchFamily="80" charset="0"/>
                <a:ea typeface="ヒラギノ角ゴ Pro W3" pitchFamily="80" charset="-128"/>
                <a:sym typeface="Lucida Grande" pitchFamily="80" charset="0"/>
              </a:rPr>
              <a:t>質の高い個別支援計画作成のために、新たな事業所内のシステムが必要で</a:t>
            </a:r>
          </a:p>
          <a:p>
            <a:r>
              <a:rPr lang="ja-JP" altLang="en-US" sz="1600">
                <a:latin typeface="Lucida Grande" pitchFamily="80" charset="0"/>
                <a:ea typeface="ヒラギノ角ゴ Pro W3" pitchFamily="80" charset="-128"/>
                <a:sym typeface="Lucida Grande" pitchFamily="80" charset="0"/>
              </a:rPr>
              <a:t>それをサービス管理責任者が管理し、自己決定・自己選択の環境を</a:t>
            </a:r>
          </a:p>
          <a:p>
            <a:r>
              <a:rPr lang="ja-JP" altLang="en-US" sz="1600">
                <a:latin typeface="Lucida Grande" pitchFamily="80" charset="0"/>
                <a:ea typeface="ヒラギノ角ゴ Pro W3" pitchFamily="80" charset="-128"/>
                <a:sym typeface="Lucida Grande" pitchFamily="80" charset="0"/>
              </a:rPr>
              <a:t>作り出すようにするのがサビ管です。</a:t>
            </a:r>
          </a:p>
        </p:txBody>
      </p:sp>
    </p:spTree>
    <p:extLst>
      <p:ext uri="{BB962C8B-B14F-4D97-AF65-F5344CB8AC3E}">
        <p14:creationId xmlns="" xmlns:p14="http://schemas.microsoft.com/office/powerpoint/2010/main" val="2379273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9D784C6-E622-440C-8AFD-2AFD297411BA}" type="slidenum">
              <a:rPr lang="en-US" altLang="ja-JP"/>
              <a:pPr/>
              <a:t>18</a:t>
            </a:fld>
            <a:endParaRPr lang="en-US" altLang="ja-JP"/>
          </a:p>
        </p:txBody>
      </p:sp>
      <p:sp>
        <p:nvSpPr>
          <p:cNvPr id="868354" name="Rectangle 7"/>
          <p:cNvSpPr txBox="1">
            <a:spLocks noGrp="1" noChangeArrowheads="1"/>
          </p:cNvSpPr>
          <p:nvPr/>
        </p:nvSpPr>
        <p:spPr bwMode="auto">
          <a:xfrm>
            <a:off x="3813175" y="9366572"/>
            <a:ext cx="2921000" cy="4918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7375" tIns="43688" rIns="87375" bIns="43688" anchor="b"/>
          <a:lstStyle>
            <a:lvl1pPr defTabSz="874713">
              <a:defRPr kumimoji="1">
                <a:solidFill>
                  <a:schemeClr val="tx1"/>
                </a:solidFill>
                <a:latin typeface="Arial" panose="020B0604020202020204" pitchFamily="34" charset="0"/>
                <a:ea typeface="ＭＳ Ｐゴシック" panose="020B0600070205080204" pitchFamily="50" charset="-128"/>
              </a:defRPr>
            </a:lvl1pPr>
            <a:lvl2pPr marL="742950" indent="-285750" defTabSz="874713">
              <a:defRPr kumimoji="1">
                <a:solidFill>
                  <a:schemeClr val="tx1"/>
                </a:solidFill>
                <a:latin typeface="Arial" panose="020B0604020202020204" pitchFamily="34" charset="0"/>
                <a:ea typeface="ＭＳ Ｐゴシック" panose="020B0600070205080204" pitchFamily="50" charset="-128"/>
              </a:defRPr>
            </a:lvl2pPr>
            <a:lvl3pPr marL="1143000" indent="-228600" defTabSz="874713">
              <a:defRPr kumimoji="1">
                <a:solidFill>
                  <a:schemeClr val="tx1"/>
                </a:solidFill>
                <a:latin typeface="Arial" panose="020B0604020202020204" pitchFamily="34" charset="0"/>
                <a:ea typeface="ＭＳ Ｐゴシック" panose="020B0600070205080204" pitchFamily="50" charset="-128"/>
              </a:defRPr>
            </a:lvl3pPr>
            <a:lvl4pPr marL="1600200" indent="-228600" defTabSz="874713">
              <a:defRPr kumimoji="1">
                <a:solidFill>
                  <a:schemeClr val="tx1"/>
                </a:solidFill>
                <a:latin typeface="Arial" panose="020B0604020202020204" pitchFamily="34" charset="0"/>
                <a:ea typeface="ＭＳ Ｐゴシック" panose="020B0600070205080204" pitchFamily="50" charset="-128"/>
              </a:defRPr>
            </a:lvl4pPr>
            <a:lvl5pPr marL="2057400" indent="-228600" defTabSz="874713">
              <a:defRPr kumimoji="1">
                <a:solidFill>
                  <a:schemeClr val="tx1"/>
                </a:solidFill>
                <a:latin typeface="Arial" panose="020B0604020202020204" pitchFamily="34" charset="0"/>
                <a:ea typeface="ＭＳ Ｐゴシック" panose="020B0600070205080204" pitchFamily="50" charset="-128"/>
              </a:defRPr>
            </a:lvl5pPr>
            <a:lvl6pPr marL="2514600" indent="-228600" defTabSz="874713"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874713"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874713"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874713"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a:fld id="{F7BC7ED8-9B78-44F5-89B1-7C821767921F}" type="slidenum">
              <a:rPr lang="en-US" altLang="ja-JP" sz="1100"/>
              <a:pPr algn="r"/>
              <a:t>18</a:t>
            </a:fld>
            <a:endParaRPr lang="en-US" altLang="ja-JP" sz="1100"/>
          </a:p>
        </p:txBody>
      </p:sp>
      <p:sp>
        <p:nvSpPr>
          <p:cNvPr id="868355" name="Rectangle 2"/>
          <p:cNvSpPr>
            <a:spLocks noGrp="1" noRot="1" noChangeAspect="1" noChangeArrowheads="1" noTextEdit="1"/>
          </p:cNvSpPr>
          <p:nvPr>
            <p:ph type="sldImg"/>
          </p:nvPr>
        </p:nvSpPr>
        <p:spPr>
          <a:ln/>
        </p:spPr>
      </p:sp>
      <p:sp>
        <p:nvSpPr>
          <p:cNvPr id="868356" name="Rectangle 3"/>
          <p:cNvSpPr>
            <a:spLocks noGrp="1" noChangeArrowheads="1"/>
          </p:cNvSpPr>
          <p:nvPr>
            <p:ph type="body" idx="1"/>
          </p:nvPr>
        </p:nvSpPr>
        <p:spPr>
          <a:noFill/>
        </p:spPr>
        <p:txBody>
          <a:bodyPr lIns="87375" tIns="43688" rIns="87375" bIns="43688"/>
          <a:lstStyle/>
          <a:p>
            <a:endParaRPr lang="en-US" altLang="ja-JP" sz="1600">
              <a:latin typeface="Lucida Grande" pitchFamily="80" charset="0"/>
              <a:ea typeface="ヒラギノ角ゴ Pro W3" pitchFamily="80" charset="-128"/>
              <a:sym typeface="Lucida Grande" pitchFamily="80" charset="0"/>
            </a:endParaRPr>
          </a:p>
          <a:p>
            <a:r>
              <a:rPr lang="en-US" altLang="ja-JP" sz="1600">
                <a:latin typeface="Lucida Grande" pitchFamily="80" charset="0"/>
                <a:ea typeface="ヒラギノ角ゴ Pro W3" pitchFamily="80" charset="-128"/>
                <a:sym typeface="Lucida Grande" pitchFamily="80" charset="0"/>
              </a:rPr>
              <a:t>&lt;</a:t>
            </a:r>
            <a:r>
              <a:rPr lang="ja-JP" altLang="en-US" sz="1600">
                <a:latin typeface="Lucida Grande" pitchFamily="80" charset="0"/>
                <a:ea typeface="ヒラギノ角ゴ Pro W3" pitchFamily="80" charset="-128"/>
                <a:sym typeface="Lucida Grande" pitchFamily="80" charset="0"/>
              </a:rPr>
              <a:t>スライドを読む</a:t>
            </a:r>
            <a:r>
              <a:rPr lang="en-US" altLang="ja-JP" sz="1600">
                <a:latin typeface="Lucida Grande" pitchFamily="80" charset="0"/>
                <a:ea typeface="ヒラギノ角ゴ Pro W3" pitchFamily="80" charset="-128"/>
                <a:sym typeface="Lucida Grande" pitchFamily="80" charset="0"/>
              </a:rPr>
              <a:t>&gt;</a:t>
            </a:r>
          </a:p>
          <a:p>
            <a:r>
              <a:rPr lang="ja-JP" altLang="en-US" sz="1600">
                <a:latin typeface="Lucida Grande" pitchFamily="80" charset="0"/>
                <a:ea typeface="ヒラギノ角ゴ Pro W3" pitchFamily="80" charset="-128"/>
                <a:sym typeface="Lucida Grande" pitchFamily="80" charset="0"/>
              </a:rPr>
              <a:t>質の高い個別支援計画作成のために、新たな事業所内のシステムが必要で</a:t>
            </a:r>
          </a:p>
          <a:p>
            <a:r>
              <a:rPr lang="ja-JP" altLang="en-US" sz="1600">
                <a:latin typeface="Lucida Grande" pitchFamily="80" charset="0"/>
                <a:ea typeface="ヒラギノ角ゴ Pro W3" pitchFamily="80" charset="-128"/>
                <a:sym typeface="Lucida Grande" pitchFamily="80" charset="0"/>
              </a:rPr>
              <a:t>それをサービス管理責任者が管理し、自己決定・自己選択の環境を</a:t>
            </a:r>
          </a:p>
          <a:p>
            <a:r>
              <a:rPr lang="ja-JP" altLang="en-US" sz="1600">
                <a:latin typeface="Lucida Grande" pitchFamily="80" charset="0"/>
                <a:ea typeface="ヒラギノ角ゴ Pro W3" pitchFamily="80" charset="-128"/>
                <a:sym typeface="Lucida Grande" pitchFamily="80" charset="0"/>
              </a:rPr>
              <a:t>作り出すようにするのがサビ管です。</a:t>
            </a:r>
          </a:p>
        </p:txBody>
      </p:sp>
    </p:spTree>
    <p:extLst>
      <p:ext uri="{BB962C8B-B14F-4D97-AF65-F5344CB8AC3E}">
        <p14:creationId xmlns="" xmlns:p14="http://schemas.microsoft.com/office/powerpoint/2010/main" val="1554998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7E6DF3A-8283-4978-BA1D-375CC05B3476}" type="slidenum">
              <a:rPr lang="en-US" altLang="ja-JP"/>
              <a:pPr/>
              <a:t>19</a:t>
            </a:fld>
            <a:endParaRPr lang="en-US" altLang="ja-JP"/>
          </a:p>
        </p:txBody>
      </p:sp>
      <p:sp>
        <p:nvSpPr>
          <p:cNvPr id="870402" name="Rectangle 7"/>
          <p:cNvSpPr txBox="1">
            <a:spLocks noGrp="1" noChangeArrowheads="1"/>
          </p:cNvSpPr>
          <p:nvPr/>
        </p:nvSpPr>
        <p:spPr bwMode="auto">
          <a:xfrm>
            <a:off x="3813175" y="9366572"/>
            <a:ext cx="2921000" cy="4918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7375" tIns="43688" rIns="87375" bIns="43688" anchor="b"/>
          <a:lstStyle>
            <a:lvl1pPr defTabSz="874713">
              <a:defRPr kumimoji="1">
                <a:solidFill>
                  <a:schemeClr val="tx1"/>
                </a:solidFill>
                <a:latin typeface="Arial" panose="020B0604020202020204" pitchFamily="34" charset="0"/>
                <a:ea typeface="ＭＳ Ｐゴシック" panose="020B0600070205080204" pitchFamily="50" charset="-128"/>
              </a:defRPr>
            </a:lvl1pPr>
            <a:lvl2pPr marL="742950" indent="-285750" defTabSz="874713">
              <a:defRPr kumimoji="1">
                <a:solidFill>
                  <a:schemeClr val="tx1"/>
                </a:solidFill>
                <a:latin typeface="Arial" panose="020B0604020202020204" pitchFamily="34" charset="0"/>
                <a:ea typeface="ＭＳ Ｐゴシック" panose="020B0600070205080204" pitchFamily="50" charset="-128"/>
              </a:defRPr>
            </a:lvl2pPr>
            <a:lvl3pPr marL="1143000" indent="-228600" defTabSz="874713">
              <a:defRPr kumimoji="1">
                <a:solidFill>
                  <a:schemeClr val="tx1"/>
                </a:solidFill>
                <a:latin typeface="Arial" panose="020B0604020202020204" pitchFamily="34" charset="0"/>
                <a:ea typeface="ＭＳ Ｐゴシック" panose="020B0600070205080204" pitchFamily="50" charset="-128"/>
              </a:defRPr>
            </a:lvl3pPr>
            <a:lvl4pPr marL="1600200" indent="-228600" defTabSz="874713">
              <a:defRPr kumimoji="1">
                <a:solidFill>
                  <a:schemeClr val="tx1"/>
                </a:solidFill>
                <a:latin typeface="Arial" panose="020B0604020202020204" pitchFamily="34" charset="0"/>
                <a:ea typeface="ＭＳ Ｐゴシック" panose="020B0600070205080204" pitchFamily="50" charset="-128"/>
              </a:defRPr>
            </a:lvl4pPr>
            <a:lvl5pPr marL="2057400" indent="-228600" defTabSz="874713">
              <a:defRPr kumimoji="1">
                <a:solidFill>
                  <a:schemeClr val="tx1"/>
                </a:solidFill>
                <a:latin typeface="Arial" panose="020B0604020202020204" pitchFamily="34" charset="0"/>
                <a:ea typeface="ＭＳ Ｐゴシック" panose="020B0600070205080204" pitchFamily="50" charset="-128"/>
              </a:defRPr>
            </a:lvl5pPr>
            <a:lvl6pPr marL="2514600" indent="-228600" defTabSz="874713"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874713"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874713"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874713"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a:fld id="{B94D140F-0052-4B7B-9C20-4C4983E51F5C}" type="slidenum">
              <a:rPr lang="en-US" altLang="ja-JP" sz="1100"/>
              <a:pPr algn="r"/>
              <a:t>19</a:t>
            </a:fld>
            <a:endParaRPr lang="en-US" altLang="ja-JP" sz="1100"/>
          </a:p>
        </p:txBody>
      </p:sp>
      <p:sp>
        <p:nvSpPr>
          <p:cNvPr id="870403" name="Rectangle 2"/>
          <p:cNvSpPr>
            <a:spLocks noGrp="1" noRot="1" noChangeAspect="1" noChangeArrowheads="1" noTextEdit="1"/>
          </p:cNvSpPr>
          <p:nvPr>
            <p:ph type="sldImg"/>
          </p:nvPr>
        </p:nvSpPr>
        <p:spPr>
          <a:ln/>
        </p:spPr>
      </p:sp>
      <p:sp>
        <p:nvSpPr>
          <p:cNvPr id="870404" name="Rectangle 3"/>
          <p:cNvSpPr>
            <a:spLocks noGrp="1" noChangeArrowheads="1"/>
          </p:cNvSpPr>
          <p:nvPr>
            <p:ph type="body" idx="1"/>
          </p:nvPr>
        </p:nvSpPr>
        <p:spPr>
          <a:noFill/>
        </p:spPr>
        <p:txBody>
          <a:bodyPr lIns="87375" tIns="43688" rIns="87375" bIns="43688"/>
          <a:lstStyle/>
          <a:p>
            <a:r>
              <a:rPr lang="en-US" altLang="ja-JP" sz="1600">
                <a:latin typeface="Lucida Grande" pitchFamily="80" charset="0"/>
                <a:ea typeface="ヒラギノ角ゴ Pro W3" pitchFamily="80" charset="-128"/>
                <a:sym typeface="Lucida Grande" pitchFamily="80" charset="0"/>
              </a:rPr>
              <a:t>&lt;</a:t>
            </a:r>
            <a:r>
              <a:rPr lang="ja-JP" altLang="en-US" sz="1600">
                <a:latin typeface="Lucida Grande" pitchFamily="80" charset="0"/>
                <a:ea typeface="ヒラギノ角ゴ Pro W3" pitchFamily="80" charset="-128"/>
                <a:sym typeface="Lucida Grande" pitchFamily="80" charset="0"/>
              </a:rPr>
              <a:t>スライドを読む</a:t>
            </a:r>
            <a:r>
              <a:rPr lang="en-US" altLang="ja-JP" sz="1600">
                <a:latin typeface="Lucida Grande" pitchFamily="80" charset="0"/>
                <a:ea typeface="ヒラギノ角ゴ Pro W3" pitchFamily="80" charset="-128"/>
                <a:sym typeface="Lucida Grande" pitchFamily="80" charset="0"/>
              </a:rPr>
              <a:t>&gt;</a:t>
            </a:r>
          </a:p>
          <a:p>
            <a:r>
              <a:rPr lang="ja-JP" altLang="en-US" sz="1600">
                <a:latin typeface="Lucida Grande" pitchFamily="80" charset="0"/>
                <a:ea typeface="ヒラギノ角ゴ Pro W3" pitchFamily="80" charset="-128"/>
                <a:sym typeface="Lucida Grande" pitchFamily="80" charset="0"/>
              </a:rPr>
              <a:t>質の高い個別支援計画作成のために、新たな事業所内のシステムが必要で</a:t>
            </a:r>
          </a:p>
          <a:p>
            <a:r>
              <a:rPr lang="ja-JP" altLang="en-US" sz="1600">
                <a:latin typeface="Lucida Grande" pitchFamily="80" charset="0"/>
                <a:ea typeface="ヒラギノ角ゴ Pro W3" pitchFamily="80" charset="-128"/>
                <a:sym typeface="Lucida Grande" pitchFamily="80" charset="0"/>
              </a:rPr>
              <a:t>それをサービス管理責任者が管理し、自己決定・自己選択の環境を</a:t>
            </a:r>
          </a:p>
          <a:p>
            <a:r>
              <a:rPr lang="ja-JP" altLang="en-US" sz="1600">
                <a:latin typeface="Lucida Grande" pitchFamily="80" charset="0"/>
                <a:ea typeface="ヒラギノ角ゴ Pro W3" pitchFamily="80" charset="-128"/>
                <a:sym typeface="Lucida Grande" pitchFamily="80" charset="0"/>
              </a:rPr>
              <a:t>作り出すようにするのがサビ管です。</a:t>
            </a:r>
          </a:p>
        </p:txBody>
      </p:sp>
    </p:spTree>
    <p:extLst>
      <p:ext uri="{BB962C8B-B14F-4D97-AF65-F5344CB8AC3E}">
        <p14:creationId xmlns="" xmlns:p14="http://schemas.microsoft.com/office/powerpoint/2010/main" val="2669443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FE942C3-1C00-478D-8E71-3F8C67278568}" type="slidenum">
              <a:rPr lang="en-US" altLang="ja-JP"/>
              <a:pPr>
                <a:defRPr/>
              </a:pPr>
              <a:t>&lt;#&gt;</a:t>
            </a:fld>
            <a:endParaRPr lang="en-US" altLang="ja-JP"/>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22BEB22-FC08-48B8-9AA4-F1C2790B4435}" type="slidenum">
              <a:rPr lang="en-US" altLang="ja-JP"/>
              <a:pPr>
                <a:defRPr/>
              </a:pPr>
              <a:t>&lt;#&gt;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70B0F5D2-71AF-4ACA-B4FC-0F7B24141393}" type="slidenum">
              <a:rPr lang="en-US" altLang="ja-JP"/>
              <a:pPr>
                <a:defRPr/>
              </a:pPr>
              <a:t>&lt;#&gt;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8DAC7B9-7127-46C5-BA3D-57F37B54F479}" type="slidenum">
              <a:rPr lang="en-US" altLang="ja-JP"/>
              <a:pPr>
                <a:defRPr/>
              </a:pPr>
              <a:t>&lt;#&gt;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79B9D0D7-7F79-4236-9159-7C85B1BE5616}" type="slidenum">
              <a:rPr lang="en-US" altLang="ja-JP"/>
              <a:pPr>
                <a:defRPr/>
              </a:pPr>
              <a:t>&lt;#&gt;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CC5EC399-C39A-4CAD-9FA9-77A41CCF1AF2}" type="slidenum">
              <a:rPr lang="en-US" altLang="ja-JP"/>
              <a:pPr>
                <a:defRPr/>
              </a:pPr>
              <a:t>&lt;#&gt;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A9B3FAF8-9A56-4D50-AA39-78CF0B51DD16}" type="slidenum">
              <a:rPr lang="en-US" altLang="ja-JP"/>
              <a:pPr>
                <a:defRPr/>
              </a:pPr>
              <a:t>&lt;#&gt;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EFDE2ED3-51F2-403D-9897-40183BF53028}" type="slidenum">
              <a:rPr lang="en-US" altLang="ja-JP"/>
              <a:pPr>
                <a:defRPr/>
              </a:pPr>
              <a:t>&lt;#&gt;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9F126538-217A-4333-B526-F5BE39F46F5C}" type="slidenum">
              <a:rPr lang="en-US" altLang="ja-JP"/>
              <a:pPr>
                <a:defRPr/>
              </a:pPr>
              <a:t>&lt;#&gt;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52D3808E-3EC0-4742-AE02-4F8CA97FFAFA}" type="slidenum">
              <a:rPr lang="en-US" altLang="ja-JP"/>
              <a:pPr>
                <a:defRPr/>
              </a:pPr>
              <a:t>&lt;#&gt;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FD9A67DD-2446-4577-8564-27640D59BECE}" type="slidenum">
              <a:rPr lang="en-US" altLang="ja-JP"/>
              <a:pPr>
                <a:defRPr/>
              </a:pPr>
              <a:t>&lt;#&gt;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ja-JP"/>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ja-JP"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A69ED39-7985-4D60-BF92-CD7527FE47D8}" type="slidenum">
              <a:rPr lang="en-US" altLang="ja-JP"/>
              <a:pPr>
                <a:defRPr/>
              </a:pPr>
              <a:t>&lt;#&gt;</a:t>
            </a:fld>
            <a:endParaRPr lang="en-US" altLang="ja-JP"/>
          </a:p>
        </p:txBody>
      </p:sp>
      <p:sp>
        <p:nvSpPr>
          <p:cNvPr id="1031" name="Rectangle 7"/>
          <p:cNvSpPr>
            <a:spLocks noChangeArrowheads="1"/>
          </p:cNvSpPr>
          <p:nvPr userDrawn="1"/>
        </p:nvSpPr>
        <p:spPr bwMode="auto">
          <a:xfrm>
            <a:off x="2071688" y="6197600"/>
            <a:ext cx="5072062" cy="457200"/>
          </a:xfrm>
          <a:prstGeom prst="rect">
            <a:avLst/>
          </a:prstGeom>
          <a:noFill/>
          <a:ln w="9525">
            <a:noFill/>
            <a:miter lim="800000"/>
            <a:headEnd/>
            <a:tailEnd/>
          </a:ln>
          <a:effectLst/>
        </p:spPr>
        <p:txBody>
          <a:bodyPr wrap="none" anchor="ctr"/>
          <a:lstStyle/>
          <a:p>
            <a:pPr algn="ctr">
              <a:defRPr/>
            </a:pPr>
            <a:r>
              <a:rPr lang="ja-JP" altLang="en-US" sz="1200" dirty="0" smtClean="0"/>
              <a:t>平成</a:t>
            </a:r>
            <a:r>
              <a:rPr lang="en-US" altLang="ja-JP" sz="1200" dirty="0" smtClean="0"/>
              <a:t>26</a:t>
            </a:r>
            <a:r>
              <a:rPr lang="ja-JP" altLang="en-US" sz="1200" dirty="0" smtClean="0"/>
              <a:t>年（</a:t>
            </a:r>
            <a:r>
              <a:rPr lang="en-US" altLang="ja-JP" sz="1200" dirty="0" smtClean="0"/>
              <a:t>2014</a:t>
            </a:r>
            <a:r>
              <a:rPr lang="ja-JP" altLang="en-US" sz="1200" dirty="0" smtClean="0"/>
              <a:t>年）３月８日</a:t>
            </a:r>
            <a:r>
              <a:rPr lang="ja-JP" altLang="en-US" sz="1200" dirty="0"/>
              <a:t>　</a:t>
            </a:r>
            <a:r>
              <a:rPr lang="ja-JP" altLang="en-US" sz="1200" dirty="0" smtClean="0"/>
              <a:t>秋田県手をつなぐ育成会会員・支援者研修会　資料</a:t>
            </a:r>
            <a:endParaRPr lang="ja-JP" altLang="en-US" sz="12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hyperlink" Target="http://friendship-web.com/" TargetMode="Externa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スライド番号プレースホルダ 5"/>
          <p:cNvSpPr>
            <a:spLocks noGrp="1"/>
          </p:cNvSpPr>
          <p:nvPr>
            <p:ph type="sldNum" sz="quarter" idx="12"/>
          </p:nvPr>
        </p:nvSpPr>
        <p:spPr>
          <a:noFill/>
        </p:spPr>
        <p:txBody>
          <a:bodyPr/>
          <a:lstStyle/>
          <a:p>
            <a:fld id="{E8E31C10-53F1-44CB-9748-765B64FA5E7B}" type="slidenum">
              <a:rPr lang="en-US" altLang="ja-JP" smtClean="0"/>
              <a:pPr/>
              <a:t>1</a:t>
            </a:fld>
            <a:endParaRPr lang="en-US" altLang="ja-JP" smtClean="0"/>
          </a:p>
        </p:txBody>
      </p:sp>
      <p:sp>
        <p:nvSpPr>
          <p:cNvPr id="2051" name="Rectangle 2"/>
          <p:cNvSpPr>
            <a:spLocks noGrp="1" noChangeArrowheads="1"/>
          </p:cNvSpPr>
          <p:nvPr>
            <p:ph type="ctrTitle"/>
          </p:nvPr>
        </p:nvSpPr>
        <p:spPr>
          <a:xfrm>
            <a:off x="571500" y="476672"/>
            <a:ext cx="8072438" cy="2880891"/>
          </a:xfrm>
        </p:spPr>
        <p:txBody>
          <a:bodyPr/>
          <a:lstStyle/>
          <a:p>
            <a:pPr eaLnBrk="1" hangingPunct="1"/>
            <a:r>
              <a:rPr lang="ja-JP" altLang="en-US" sz="5200" dirty="0"/>
              <a:t>障害者総合</a:t>
            </a:r>
            <a:r>
              <a:rPr lang="ja-JP" altLang="en-US" sz="5200" dirty="0" smtClean="0"/>
              <a:t>支援法と</a:t>
            </a:r>
            <a:r>
              <a:rPr lang="en-US" altLang="ja-JP" sz="5200" dirty="0" smtClean="0"/>
              <a:t/>
            </a:r>
            <a:br>
              <a:rPr lang="en-US" altLang="ja-JP" sz="5200" dirty="0" smtClean="0"/>
            </a:br>
            <a:r>
              <a:rPr lang="ja-JP" altLang="en-US" sz="5200" dirty="0" smtClean="0"/>
              <a:t>障がいのある子どもを</a:t>
            </a:r>
            <a:r>
              <a:rPr lang="en-US" altLang="ja-JP" sz="5200" dirty="0" smtClean="0"/>
              <a:t/>
            </a:r>
            <a:br>
              <a:rPr lang="en-US" altLang="ja-JP" sz="5200" dirty="0" smtClean="0"/>
            </a:br>
            <a:r>
              <a:rPr lang="ja-JP" altLang="en-US" sz="5200" dirty="0" smtClean="0"/>
              <a:t>支える法制度のいろいろ</a:t>
            </a:r>
            <a:endParaRPr lang="ja-JP" altLang="en-US" sz="2400" dirty="0" smtClean="0"/>
          </a:p>
        </p:txBody>
      </p:sp>
      <p:sp>
        <p:nvSpPr>
          <p:cNvPr id="2053" name="Rectangle 5"/>
          <p:cNvSpPr>
            <a:spLocks noChangeArrowheads="1"/>
          </p:cNvSpPr>
          <p:nvPr/>
        </p:nvSpPr>
        <p:spPr bwMode="auto">
          <a:xfrm>
            <a:off x="1066800" y="5181600"/>
            <a:ext cx="7086600" cy="914400"/>
          </a:xfrm>
          <a:prstGeom prst="rect">
            <a:avLst/>
          </a:prstGeom>
          <a:noFill/>
          <a:ln w="9525">
            <a:solidFill>
              <a:schemeClr val="tx1"/>
            </a:solidFill>
            <a:miter lim="800000"/>
            <a:headEnd/>
            <a:tailEnd/>
          </a:ln>
        </p:spPr>
        <p:txBody>
          <a:bodyPr anchor="ctr"/>
          <a:lstStyle/>
          <a:p>
            <a:r>
              <a:rPr lang="ja-JP" altLang="en-US" sz="1400" dirty="0" smtClean="0">
                <a:ea typeface="ＭＳ 明朝" pitchFamily="17" charset="-128"/>
              </a:rPr>
              <a:t>障害者総合支援法</a:t>
            </a:r>
            <a:r>
              <a:rPr lang="ja-JP" altLang="en-US" sz="1400" dirty="0">
                <a:ea typeface="ＭＳ 明朝" pitchFamily="17" charset="-128"/>
              </a:rPr>
              <a:t>については、現時点で入手可能な情報により作成しています</a:t>
            </a:r>
            <a:r>
              <a:rPr lang="ja-JP" altLang="en-US" sz="1400">
                <a:ea typeface="ＭＳ 明朝" pitchFamily="17" charset="-128"/>
              </a:rPr>
              <a:t>ので</a:t>
            </a:r>
            <a:r>
              <a:rPr lang="ja-JP" altLang="en-US" sz="1400" smtClean="0">
                <a:ea typeface="ＭＳ 明朝" pitchFamily="17" charset="-128"/>
              </a:rPr>
              <a:t>、一部の項目は見込み</a:t>
            </a:r>
            <a:r>
              <a:rPr lang="ja-JP" altLang="en-US" sz="1400" dirty="0">
                <a:ea typeface="ＭＳ 明朝" pitchFamily="17" charset="-128"/>
              </a:rPr>
              <a:t>となります。また、障害者自立支援法は「自立支援法」</a:t>
            </a:r>
            <a:r>
              <a:rPr lang="ja-JP" altLang="en-US" sz="1400" dirty="0" smtClean="0">
                <a:ea typeface="ＭＳ 明朝" pitchFamily="17" charset="-128"/>
              </a:rPr>
              <a:t>、障害者総合支援法</a:t>
            </a:r>
            <a:r>
              <a:rPr lang="ja-JP" altLang="en-US" sz="1400" dirty="0">
                <a:ea typeface="ＭＳ 明朝" pitchFamily="17" charset="-128"/>
              </a:rPr>
              <a:t>は「</a:t>
            </a:r>
            <a:r>
              <a:rPr lang="ja-JP" altLang="en-US" sz="1400" dirty="0" smtClean="0">
                <a:ea typeface="ＭＳ 明朝" pitchFamily="17" charset="-128"/>
              </a:rPr>
              <a:t>総合支援法</a:t>
            </a:r>
            <a:r>
              <a:rPr lang="ja-JP" altLang="en-US" sz="1400" dirty="0">
                <a:ea typeface="ＭＳ 明朝" pitchFamily="17" charset="-128"/>
              </a:rPr>
              <a:t>」と表記します。</a:t>
            </a:r>
          </a:p>
        </p:txBody>
      </p:sp>
      <p:sp>
        <p:nvSpPr>
          <p:cNvPr id="6" name="Rectangle 4"/>
          <p:cNvSpPr>
            <a:spLocks noChangeArrowheads="1"/>
          </p:cNvSpPr>
          <p:nvPr/>
        </p:nvSpPr>
        <p:spPr bwMode="auto">
          <a:xfrm>
            <a:off x="1066800" y="3625504"/>
            <a:ext cx="7086600" cy="1016000"/>
          </a:xfrm>
          <a:prstGeom prst="rect">
            <a:avLst/>
          </a:prstGeom>
          <a:solidFill>
            <a:schemeClr val="accent1"/>
          </a:solidFill>
          <a:ln w="9525">
            <a:solidFill>
              <a:schemeClr val="tx1"/>
            </a:solidFill>
            <a:miter lim="800000"/>
            <a:headEnd/>
            <a:tailEnd/>
          </a:ln>
        </p:spPr>
        <p:txBody>
          <a:bodyPr wrap="none" anchor="ctr"/>
          <a:lstStyle/>
          <a:p>
            <a:pPr algn="ctr"/>
            <a:r>
              <a:rPr lang="ja-JP" altLang="en-US" sz="1200" dirty="0">
                <a:ea typeface="ＭＳ 明朝" pitchFamily="17" charset="-128"/>
              </a:rPr>
              <a:t>（福）全日本手をつなぐ</a:t>
            </a:r>
            <a:r>
              <a:rPr lang="ja-JP" altLang="en-US" sz="1200" dirty="0" smtClean="0">
                <a:ea typeface="ＭＳ 明朝" pitchFamily="17" charset="-128"/>
              </a:rPr>
              <a:t>育成会　政策研究開発センター委員　機関誌</a:t>
            </a:r>
            <a:r>
              <a:rPr lang="ja-JP" altLang="en-US" sz="1200" dirty="0">
                <a:ea typeface="ＭＳ 明朝" pitchFamily="17" charset="-128"/>
              </a:rPr>
              <a:t>「手をつなぐ」編集委員</a:t>
            </a:r>
          </a:p>
          <a:p>
            <a:pPr algn="ctr"/>
            <a:r>
              <a:rPr lang="ja-JP" altLang="en-US" sz="1200" dirty="0">
                <a:ea typeface="ＭＳ 明朝" pitchFamily="17" charset="-128"/>
              </a:rPr>
              <a:t>（社）日本</a:t>
            </a:r>
            <a:r>
              <a:rPr lang="ja-JP" altLang="en-US" sz="1200" dirty="0" smtClean="0">
                <a:ea typeface="ＭＳ 明朝" pitchFamily="17" charset="-128"/>
              </a:rPr>
              <a:t>発達障害福祉</a:t>
            </a:r>
            <a:r>
              <a:rPr lang="ja-JP" altLang="en-US" sz="1200" dirty="0">
                <a:ea typeface="ＭＳ 明朝" pitchFamily="17" charset="-128"/>
              </a:rPr>
              <a:t>連盟「発達障害白書」編集委員</a:t>
            </a:r>
          </a:p>
          <a:p>
            <a:pPr algn="ctr"/>
            <a:endParaRPr lang="ja-JP" altLang="en-US" sz="1200" dirty="0">
              <a:ea typeface="ＭＳ 明朝" pitchFamily="17" charset="-128"/>
            </a:endParaRPr>
          </a:p>
          <a:p>
            <a:pPr algn="ctr"/>
            <a:r>
              <a:rPr lang="ja-JP" altLang="en-US" sz="1600" dirty="0">
                <a:ea typeface="ＭＳ 明朝" pitchFamily="17" charset="-128"/>
              </a:rPr>
              <a:t>又村　あおい</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番号プレースホルダ 5"/>
          <p:cNvSpPr>
            <a:spLocks noGrp="1"/>
          </p:cNvSpPr>
          <p:nvPr>
            <p:ph type="sldNum" sz="quarter" idx="12"/>
          </p:nvPr>
        </p:nvSpPr>
        <p:spPr>
          <a:noFill/>
        </p:spPr>
        <p:txBody>
          <a:bodyPr/>
          <a:lstStyle/>
          <a:p>
            <a:fld id="{3A9AE3F9-0637-46C5-9216-C113A5EFF2B8}" type="slidenum">
              <a:rPr lang="en-US" altLang="ja-JP" smtClean="0"/>
              <a:pPr/>
              <a:t>10</a:t>
            </a:fld>
            <a:endParaRPr lang="en-US" altLang="ja-JP" smtClean="0"/>
          </a:p>
        </p:txBody>
      </p:sp>
      <p:sp>
        <p:nvSpPr>
          <p:cNvPr id="24579" name="Rectangle 2"/>
          <p:cNvSpPr>
            <a:spLocks noGrp="1" noChangeArrowheads="1"/>
          </p:cNvSpPr>
          <p:nvPr>
            <p:ph type="title"/>
          </p:nvPr>
        </p:nvSpPr>
        <p:spPr>
          <a:xfrm>
            <a:off x="685800" y="457200"/>
            <a:ext cx="7772400" cy="838200"/>
          </a:xfrm>
        </p:spPr>
        <p:txBody>
          <a:bodyPr/>
          <a:lstStyle/>
          <a:p>
            <a:pPr eaLnBrk="1" hangingPunct="1"/>
            <a:r>
              <a:rPr lang="ja-JP" altLang="en-US" dirty="0">
                <a:solidFill>
                  <a:schemeClr val="accent1"/>
                </a:solidFill>
              </a:rPr>
              <a:t>総合支援法の概要（</a:t>
            </a:r>
            <a:r>
              <a:rPr lang="ja-JP" altLang="en-US" dirty="0" smtClean="0">
                <a:solidFill>
                  <a:schemeClr val="accent1"/>
                </a:solidFill>
              </a:rPr>
              <a:t>その２）</a:t>
            </a:r>
          </a:p>
        </p:txBody>
      </p:sp>
      <p:sp>
        <p:nvSpPr>
          <p:cNvPr id="24580" name="Rectangle 3"/>
          <p:cNvSpPr>
            <a:spLocks noGrp="1" noChangeArrowheads="1"/>
          </p:cNvSpPr>
          <p:nvPr>
            <p:ph type="body" idx="1"/>
          </p:nvPr>
        </p:nvSpPr>
        <p:spPr>
          <a:xfrm>
            <a:off x="683568" y="1340768"/>
            <a:ext cx="7704856" cy="609600"/>
          </a:xfrm>
        </p:spPr>
        <p:txBody>
          <a:bodyPr/>
          <a:lstStyle/>
          <a:p>
            <a:pPr algn="ctr" eaLnBrk="1" hangingPunct="1">
              <a:buFontTx/>
              <a:buNone/>
            </a:pPr>
            <a:r>
              <a:rPr lang="en-US" altLang="ja-JP" dirty="0" smtClean="0">
                <a:solidFill>
                  <a:schemeClr val="accent2"/>
                </a:solidFill>
                <a:latin typeface="ＭＳ ゴシック" pitchFamily="49" charset="-128"/>
                <a:ea typeface="ＭＳ ゴシック" pitchFamily="49" charset="-128"/>
              </a:rPr>
              <a:t>【</a:t>
            </a:r>
            <a:r>
              <a:rPr lang="ja-JP" altLang="en-US" dirty="0" smtClean="0">
                <a:solidFill>
                  <a:schemeClr val="accent2"/>
                </a:solidFill>
                <a:latin typeface="ＭＳ ゴシック" pitchFamily="49" charset="-128"/>
                <a:ea typeface="ＭＳ ゴシック" pitchFamily="49" charset="-128"/>
              </a:rPr>
              <a:t>障がいの範囲</a:t>
            </a:r>
            <a:r>
              <a:rPr lang="en-US" altLang="ja-JP" dirty="0" smtClean="0">
                <a:solidFill>
                  <a:schemeClr val="accent2"/>
                </a:solidFill>
                <a:latin typeface="ＭＳ ゴシック" pitchFamily="49" charset="-128"/>
                <a:ea typeface="ＭＳ ゴシック" pitchFamily="49" charset="-128"/>
              </a:rPr>
              <a:t>】</a:t>
            </a:r>
          </a:p>
        </p:txBody>
      </p:sp>
      <p:sp>
        <p:nvSpPr>
          <p:cNvPr id="2" name="正方形/長方形 1"/>
          <p:cNvSpPr/>
          <p:nvPr/>
        </p:nvSpPr>
        <p:spPr>
          <a:xfrm>
            <a:off x="539552" y="2060848"/>
            <a:ext cx="8064896" cy="41044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ja-JP" altLang="en-US" sz="3200" dirty="0">
                <a:solidFill>
                  <a:schemeClr val="tx1"/>
                </a:solidFill>
              </a:rPr>
              <a:t>「制度の谷間」を</a:t>
            </a:r>
            <a:r>
              <a:rPr lang="ja-JP" altLang="en-US" sz="3200" dirty="0" smtClean="0">
                <a:solidFill>
                  <a:schemeClr val="tx1"/>
                </a:solidFill>
              </a:rPr>
              <a:t>埋めると</a:t>
            </a:r>
            <a:r>
              <a:rPr lang="ja-JP" altLang="en-US" sz="3200" dirty="0">
                <a:solidFill>
                  <a:schemeClr val="tx1"/>
                </a:solidFill>
              </a:rPr>
              <a:t>いう改正障害者</a:t>
            </a:r>
            <a:r>
              <a:rPr lang="ja-JP" altLang="en-US" sz="3200" dirty="0" smtClean="0">
                <a:solidFill>
                  <a:schemeClr val="tx1"/>
                </a:solidFill>
              </a:rPr>
              <a:t>基本法の趣旨を踏まえ、「</a:t>
            </a:r>
            <a:r>
              <a:rPr lang="ja-JP" altLang="en-US" sz="3200" dirty="0">
                <a:solidFill>
                  <a:schemeClr val="tx1"/>
                </a:solidFill>
              </a:rPr>
              <a:t>難病」の人を制度対象に</a:t>
            </a:r>
            <a:r>
              <a:rPr lang="ja-JP" altLang="en-US" sz="3200" dirty="0" smtClean="0">
                <a:solidFill>
                  <a:schemeClr val="tx1"/>
                </a:solidFill>
              </a:rPr>
              <a:t>加える（</a:t>
            </a:r>
            <a:r>
              <a:rPr lang="ja-JP" altLang="en-US" sz="3200" dirty="0">
                <a:solidFill>
                  <a:schemeClr val="tx1"/>
                </a:solidFill>
              </a:rPr>
              <a:t>児童についても同様</a:t>
            </a:r>
            <a:r>
              <a:rPr lang="ja-JP" altLang="en-US" sz="3200" dirty="0" smtClean="0">
                <a:solidFill>
                  <a:schemeClr val="tx1"/>
                </a:solidFill>
              </a:rPr>
              <a:t>）</a:t>
            </a:r>
            <a:endParaRPr lang="en-US" altLang="ja-JP" sz="3200" dirty="0" smtClean="0">
              <a:solidFill>
                <a:schemeClr val="tx1"/>
              </a:solidFill>
            </a:endParaRPr>
          </a:p>
          <a:p>
            <a:pPr marL="457200" indent="-457200">
              <a:buFont typeface="Arial" pitchFamily="34" charset="0"/>
              <a:buChar char="•"/>
            </a:pPr>
            <a:r>
              <a:rPr lang="ja-JP" altLang="en-US" sz="3200" dirty="0">
                <a:solidFill>
                  <a:schemeClr val="tx1"/>
                </a:solidFill>
              </a:rPr>
              <a:t>ただし</a:t>
            </a:r>
            <a:r>
              <a:rPr lang="ja-JP" altLang="en-US" sz="3200" dirty="0" smtClean="0">
                <a:solidFill>
                  <a:schemeClr val="tx1"/>
                </a:solidFill>
              </a:rPr>
              <a:t>、具体的な範囲は難病指定の</a:t>
            </a:r>
            <a:r>
              <a:rPr lang="en-US" altLang="ja-JP" sz="3200" dirty="0" smtClean="0">
                <a:solidFill>
                  <a:schemeClr val="tx1"/>
                </a:solidFill>
              </a:rPr>
              <a:t>130</a:t>
            </a:r>
            <a:r>
              <a:rPr lang="ja-JP" altLang="en-US" sz="3200" dirty="0" smtClean="0">
                <a:solidFill>
                  <a:schemeClr val="tx1"/>
                </a:solidFill>
              </a:rPr>
              <a:t>疾病に慢性関節リウマチを加えた</a:t>
            </a:r>
            <a:r>
              <a:rPr lang="en-US" altLang="ja-JP" sz="3200" dirty="0" smtClean="0">
                <a:solidFill>
                  <a:schemeClr val="tx1"/>
                </a:solidFill>
              </a:rPr>
              <a:t>131</a:t>
            </a:r>
            <a:r>
              <a:rPr lang="ja-JP" altLang="en-US" sz="3200" dirty="0" smtClean="0">
                <a:solidFill>
                  <a:schemeClr val="tx1"/>
                </a:solidFill>
              </a:rPr>
              <a:t>疾病</a:t>
            </a:r>
            <a:endParaRPr lang="en-US" altLang="ja-JP" sz="3200" dirty="0" smtClean="0">
              <a:solidFill>
                <a:schemeClr val="tx1"/>
              </a:solidFill>
            </a:endParaRPr>
          </a:p>
          <a:p>
            <a:pPr marL="457200" indent="-457200">
              <a:buFont typeface="Arial" pitchFamily="34" charset="0"/>
              <a:buChar char="•"/>
            </a:pPr>
            <a:r>
              <a:rPr lang="ja-JP" altLang="en-US" sz="3200" dirty="0" smtClean="0">
                <a:solidFill>
                  <a:schemeClr val="tx1"/>
                </a:solidFill>
              </a:rPr>
              <a:t>対象となる疾病はある程度決めざるを得ないが、対象外となる疾病が非常に多く、当事者団体からは批判あり</a:t>
            </a:r>
            <a:endParaRPr lang="en-US" altLang="ja-JP" sz="3200" dirty="0" smtClean="0">
              <a:solidFill>
                <a:schemeClr val="tx1"/>
              </a:solidFill>
            </a:endParaRPr>
          </a:p>
        </p:txBody>
      </p:sp>
    </p:spTree>
    <p:extLst>
      <p:ext uri="{BB962C8B-B14F-4D97-AF65-F5344CB8AC3E}">
        <p14:creationId xmlns="" xmlns:p14="http://schemas.microsoft.com/office/powerpoint/2010/main" val="30720395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260648"/>
            <a:ext cx="7772400" cy="947192"/>
          </a:xfrm>
        </p:spPr>
        <p:txBody>
          <a:bodyPr/>
          <a:lstStyle/>
          <a:p>
            <a:r>
              <a:rPr kumimoji="1" lang="ja-JP" altLang="en-US" dirty="0" smtClean="0">
                <a:solidFill>
                  <a:schemeClr val="accent1">
                    <a:lumMod val="50000"/>
                  </a:schemeClr>
                </a:solidFill>
              </a:rPr>
              <a:t>利用者負担</a:t>
            </a:r>
            <a:endParaRPr kumimoji="1" lang="ja-JP" altLang="en-US" dirty="0">
              <a:solidFill>
                <a:schemeClr val="accent1">
                  <a:lumMod val="50000"/>
                </a:schemeClr>
              </a:solidFill>
            </a:endParaRPr>
          </a:p>
        </p:txBody>
      </p:sp>
      <p:graphicFrame>
        <p:nvGraphicFramePr>
          <p:cNvPr id="5" name="コンテンツ プレースホルダー 4"/>
          <p:cNvGraphicFramePr>
            <a:graphicFrameLocks noGrp="1"/>
          </p:cNvGraphicFramePr>
          <p:nvPr>
            <p:ph idx="1"/>
            <p:extLst>
              <p:ext uri="{D42A27DB-BD31-4B8C-83A1-F6EECF244321}">
                <p14:modId xmlns="" xmlns:p14="http://schemas.microsoft.com/office/powerpoint/2010/main" val="1671509528"/>
              </p:ext>
            </p:extLst>
          </p:nvPr>
        </p:nvGraphicFramePr>
        <p:xfrm>
          <a:off x="685800" y="1340768"/>
          <a:ext cx="7772400" cy="4755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スライド番号プレースホルダー 3"/>
          <p:cNvSpPr>
            <a:spLocks noGrp="1"/>
          </p:cNvSpPr>
          <p:nvPr>
            <p:ph type="sldNum" sz="quarter" idx="12"/>
          </p:nvPr>
        </p:nvSpPr>
        <p:spPr/>
        <p:txBody>
          <a:bodyPr/>
          <a:lstStyle/>
          <a:p>
            <a:pPr>
              <a:defRPr/>
            </a:pPr>
            <a:fld id="{98DAC7B9-7127-46C5-BA3D-57F37B54F479}" type="slidenum">
              <a:rPr lang="en-US" altLang="ja-JP" smtClean="0"/>
              <a:pPr>
                <a:defRPr/>
              </a:pPr>
              <a:t>11</a:t>
            </a:fld>
            <a:endParaRPr lang="en-US" altLang="ja-JP"/>
          </a:p>
        </p:txBody>
      </p:sp>
    </p:spTree>
    <p:extLst>
      <p:ext uri="{BB962C8B-B14F-4D97-AF65-F5344CB8AC3E}">
        <p14:creationId xmlns="" xmlns:p14="http://schemas.microsoft.com/office/powerpoint/2010/main" val="3303726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404664"/>
            <a:ext cx="7772400" cy="864096"/>
          </a:xfrm>
        </p:spPr>
        <p:txBody>
          <a:bodyPr/>
          <a:lstStyle/>
          <a:p>
            <a:r>
              <a:rPr kumimoji="1" lang="ja-JP" altLang="en-US" dirty="0" smtClean="0">
                <a:solidFill>
                  <a:schemeClr val="accent2"/>
                </a:solidFill>
              </a:rPr>
              <a:t>結局どうなるの？</a:t>
            </a:r>
            <a:endParaRPr kumimoji="1" lang="ja-JP" altLang="en-US" dirty="0">
              <a:solidFill>
                <a:schemeClr val="accent2"/>
              </a:solidFill>
            </a:endParaRPr>
          </a:p>
        </p:txBody>
      </p:sp>
      <p:sp>
        <p:nvSpPr>
          <p:cNvPr id="3" name="コンテンツ プレースホルダー 2"/>
          <p:cNvSpPr>
            <a:spLocks noGrp="1"/>
          </p:cNvSpPr>
          <p:nvPr>
            <p:ph idx="1"/>
          </p:nvPr>
        </p:nvSpPr>
        <p:spPr>
          <a:xfrm>
            <a:off x="685800" y="1340768"/>
            <a:ext cx="7772400" cy="4824536"/>
          </a:xfrm>
        </p:spPr>
        <p:txBody>
          <a:bodyPr/>
          <a:lstStyle/>
          <a:p>
            <a:r>
              <a:rPr kumimoji="1" lang="ja-JP" altLang="en-US" u="sng" dirty="0" smtClean="0"/>
              <a:t>平成</a:t>
            </a:r>
            <a:r>
              <a:rPr kumimoji="1" lang="en-US" altLang="ja-JP" u="sng" dirty="0" smtClean="0"/>
              <a:t>24</a:t>
            </a:r>
            <a:r>
              <a:rPr kumimoji="1" lang="ja-JP" altLang="en-US" u="sng" dirty="0" smtClean="0"/>
              <a:t>年４月から変更済み</a:t>
            </a:r>
            <a:endParaRPr kumimoji="1" lang="en-US" altLang="ja-JP" u="sng" dirty="0" smtClean="0"/>
          </a:p>
          <a:p>
            <a:pPr eaLnBrk="1" hangingPunct="1"/>
            <a:r>
              <a:rPr lang="ja-JP" altLang="en-US" dirty="0"/>
              <a:t>成人は本人と配偶者、</a:t>
            </a:r>
            <a:r>
              <a:rPr lang="en-US" altLang="ja-JP" dirty="0"/>
              <a:t>18</a:t>
            </a:r>
            <a:r>
              <a:rPr lang="ja-JP" altLang="en-US" dirty="0"/>
              <a:t>歳未満は住民票上の世帯全員で所得判定</a:t>
            </a:r>
            <a:endParaRPr lang="en-US" altLang="ja-JP" dirty="0"/>
          </a:p>
          <a:p>
            <a:pPr eaLnBrk="1" hangingPunct="1"/>
            <a:r>
              <a:rPr lang="ja-JP" altLang="en-US" u="sng" dirty="0"/>
              <a:t>市町村民</a:t>
            </a:r>
            <a:r>
              <a:rPr lang="ja-JP" altLang="en-US" u="sng" dirty="0" smtClean="0"/>
              <a:t>税が「非課税」の</a:t>
            </a:r>
            <a:r>
              <a:rPr lang="ja-JP" altLang="en-US" u="sng" dirty="0"/>
              <a:t>場合は、利用者</a:t>
            </a:r>
            <a:r>
              <a:rPr lang="ja-JP" altLang="en-US" u="sng" dirty="0" smtClean="0"/>
              <a:t>負担ゼロ</a:t>
            </a:r>
            <a:endParaRPr lang="en-US" altLang="ja-JP" u="sng" dirty="0"/>
          </a:p>
          <a:p>
            <a:pPr eaLnBrk="1" hangingPunct="1"/>
            <a:r>
              <a:rPr lang="ja-JP" altLang="en-US" dirty="0"/>
              <a:t>市町村民</a:t>
            </a:r>
            <a:r>
              <a:rPr lang="ja-JP" altLang="en-US" dirty="0" smtClean="0"/>
              <a:t>税が「課税」の</a:t>
            </a:r>
            <a:r>
              <a:rPr lang="ja-JP" altLang="en-US" dirty="0"/>
              <a:t>場合は、設定</a:t>
            </a:r>
            <a:r>
              <a:rPr lang="ja-JP" altLang="en-US" dirty="0" smtClean="0"/>
              <a:t>された月額負担上限</a:t>
            </a:r>
            <a:r>
              <a:rPr lang="ja-JP" altLang="en-US" dirty="0"/>
              <a:t>額までは１割</a:t>
            </a:r>
            <a:r>
              <a:rPr lang="ja-JP" altLang="en-US" dirty="0" smtClean="0"/>
              <a:t>負担</a:t>
            </a:r>
            <a:endParaRPr lang="en-US" altLang="ja-JP" dirty="0" smtClean="0"/>
          </a:p>
          <a:p>
            <a:pPr eaLnBrk="1" hangingPunct="1"/>
            <a:r>
              <a:rPr lang="ja-JP" altLang="en-US" dirty="0"/>
              <a:t>月額負担上限</a:t>
            </a:r>
            <a:r>
              <a:rPr lang="ja-JP" altLang="en-US" dirty="0" smtClean="0"/>
              <a:t>額の設定については、応能負担の考え方を取り入れている</a:t>
            </a:r>
            <a:endParaRPr lang="ja-JP" altLang="en-US" dirty="0"/>
          </a:p>
        </p:txBody>
      </p:sp>
      <p:sp>
        <p:nvSpPr>
          <p:cNvPr id="4" name="スライド番号プレースホルダー 3"/>
          <p:cNvSpPr>
            <a:spLocks noGrp="1"/>
          </p:cNvSpPr>
          <p:nvPr>
            <p:ph type="sldNum" sz="quarter" idx="12"/>
          </p:nvPr>
        </p:nvSpPr>
        <p:spPr/>
        <p:txBody>
          <a:bodyPr/>
          <a:lstStyle/>
          <a:p>
            <a:pPr>
              <a:defRPr/>
            </a:pPr>
            <a:fld id="{98DAC7B9-7127-46C5-BA3D-57F37B54F479}" type="slidenum">
              <a:rPr lang="en-US" altLang="ja-JP" smtClean="0"/>
              <a:pPr>
                <a:defRPr/>
              </a:pPr>
              <a:t>12</a:t>
            </a:fld>
            <a:endParaRPr lang="en-US" altLang="ja-JP"/>
          </a:p>
        </p:txBody>
      </p:sp>
    </p:spTree>
    <p:extLst>
      <p:ext uri="{BB962C8B-B14F-4D97-AF65-F5344CB8AC3E}">
        <p14:creationId xmlns="" xmlns:p14="http://schemas.microsoft.com/office/powerpoint/2010/main" val="826160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260648"/>
            <a:ext cx="7772400" cy="947192"/>
          </a:xfrm>
        </p:spPr>
        <p:txBody>
          <a:bodyPr/>
          <a:lstStyle/>
          <a:p>
            <a:r>
              <a:rPr lang="ja-JP" altLang="en-US" dirty="0" smtClean="0">
                <a:solidFill>
                  <a:schemeClr val="accent1">
                    <a:lumMod val="50000"/>
                  </a:schemeClr>
                </a:solidFill>
              </a:rPr>
              <a:t>障害程度区分</a:t>
            </a:r>
            <a:endParaRPr kumimoji="1" lang="ja-JP" altLang="en-US" dirty="0">
              <a:solidFill>
                <a:schemeClr val="accent1">
                  <a:lumMod val="50000"/>
                </a:schemeClr>
              </a:solidFill>
            </a:endParaRPr>
          </a:p>
        </p:txBody>
      </p:sp>
      <p:graphicFrame>
        <p:nvGraphicFramePr>
          <p:cNvPr id="5" name="コンテンツ プレースホルダー 4"/>
          <p:cNvGraphicFramePr>
            <a:graphicFrameLocks noGrp="1"/>
          </p:cNvGraphicFramePr>
          <p:nvPr>
            <p:ph idx="1"/>
            <p:extLst>
              <p:ext uri="{D42A27DB-BD31-4B8C-83A1-F6EECF244321}">
                <p14:modId xmlns="" xmlns:p14="http://schemas.microsoft.com/office/powerpoint/2010/main" val="2589159740"/>
              </p:ext>
            </p:extLst>
          </p:nvPr>
        </p:nvGraphicFramePr>
        <p:xfrm>
          <a:off x="685800" y="1340768"/>
          <a:ext cx="7772400" cy="4755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スライド番号プレースホルダー 3"/>
          <p:cNvSpPr>
            <a:spLocks noGrp="1"/>
          </p:cNvSpPr>
          <p:nvPr>
            <p:ph type="sldNum" sz="quarter" idx="12"/>
          </p:nvPr>
        </p:nvSpPr>
        <p:spPr/>
        <p:txBody>
          <a:bodyPr/>
          <a:lstStyle/>
          <a:p>
            <a:pPr>
              <a:defRPr/>
            </a:pPr>
            <a:fld id="{98DAC7B9-7127-46C5-BA3D-57F37B54F479}" type="slidenum">
              <a:rPr lang="en-US" altLang="ja-JP" smtClean="0"/>
              <a:pPr>
                <a:defRPr/>
              </a:pPr>
              <a:t>13</a:t>
            </a:fld>
            <a:endParaRPr lang="en-US" altLang="ja-JP"/>
          </a:p>
        </p:txBody>
      </p:sp>
    </p:spTree>
    <p:extLst>
      <p:ext uri="{BB962C8B-B14F-4D97-AF65-F5344CB8AC3E}">
        <p14:creationId xmlns="" xmlns:p14="http://schemas.microsoft.com/office/powerpoint/2010/main" val="3884892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番号プレースホルダ 5"/>
          <p:cNvSpPr>
            <a:spLocks noGrp="1"/>
          </p:cNvSpPr>
          <p:nvPr>
            <p:ph type="sldNum" sz="quarter" idx="12"/>
          </p:nvPr>
        </p:nvSpPr>
        <p:spPr>
          <a:noFill/>
        </p:spPr>
        <p:txBody>
          <a:bodyPr/>
          <a:lstStyle/>
          <a:p>
            <a:fld id="{3A9AE3F9-0637-46C5-9216-C113A5EFF2B8}" type="slidenum">
              <a:rPr lang="en-US" altLang="ja-JP" smtClean="0"/>
              <a:pPr/>
              <a:t>14</a:t>
            </a:fld>
            <a:endParaRPr lang="en-US" altLang="ja-JP" smtClean="0"/>
          </a:p>
        </p:txBody>
      </p:sp>
      <p:sp>
        <p:nvSpPr>
          <p:cNvPr id="24579" name="Rectangle 2"/>
          <p:cNvSpPr>
            <a:spLocks noGrp="1" noChangeArrowheads="1"/>
          </p:cNvSpPr>
          <p:nvPr>
            <p:ph type="title"/>
          </p:nvPr>
        </p:nvSpPr>
        <p:spPr>
          <a:xfrm>
            <a:off x="685800" y="457200"/>
            <a:ext cx="7772400" cy="838200"/>
          </a:xfrm>
        </p:spPr>
        <p:txBody>
          <a:bodyPr/>
          <a:lstStyle/>
          <a:p>
            <a:pPr eaLnBrk="1" hangingPunct="1"/>
            <a:r>
              <a:rPr lang="ja-JP" altLang="en-US" dirty="0" smtClean="0">
                <a:solidFill>
                  <a:schemeClr val="accent1"/>
                </a:solidFill>
              </a:rPr>
              <a:t>総合支援法の概要（その３）</a:t>
            </a:r>
          </a:p>
        </p:txBody>
      </p:sp>
      <p:sp>
        <p:nvSpPr>
          <p:cNvPr id="24580" name="Rectangle 3"/>
          <p:cNvSpPr>
            <a:spLocks noGrp="1" noChangeArrowheads="1"/>
          </p:cNvSpPr>
          <p:nvPr>
            <p:ph type="body" idx="1"/>
          </p:nvPr>
        </p:nvSpPr>
        <p:spPr>
          <a:xfrm>
            <a:off x="1259632" y="1340768"/>
            <a:ext cx="6624736" cy="609600"/>
          </a:xfrm>
        </p:spPr>
        <p:txBody>
          <a:bodyPr/>
          <a:lstStyle/>
          <a:p>
            <a:pPr algn="ctr" eaLnBrk="1" hangingPunct="1">
              <a:buFontTx/>
              <a:buNone/>
            </a:pPr>
            <a:r>
              <a:rPr lang="en-US" altLang="ja-JP" dirty="0" smtClean="0">
                <a:solidFill>
                  <a:schemeClr val="accent2"/>
                </a:solidFill>
                <a:latin typeface="ＭＳ ゴシック" pitchFamily="49" charset="-128"/>
                <a:ea typeface="ＭＳ ゴシック" pitchFamily="49" charset="-128"/>
              </a:rPr>
              <a:t>【</a:t>
            </a:r>
            <a:r>
              <a:rPr lang="ja-JP" altLang="en-US" dirty="0" smtClean="0">
                <a:solidFill>
                  <a:schemeClr val="accent2"/>
                </a:solidFill>
                <a:latin typeface="ＭＳ ゴシック" pitchFamily="49" charset="-128"/>
                <a:ea typeface="ＭＳ ゴシック" pitchFamily="49" charset="-128"/>
              </a:rPr>
              <a:t>障害程度区分の見直し</a:t>
            </a:r>
            <a:r>
              <a:rPr lang="en-US" altLang="ja-JP" dirty="0" smtClean="0">
                <a:solidFill>
                  <a:schemeClr val="accent2"/>
                </a:solidFill>
                <a:latin typeface="ＭＳ ゴシック" pitchFamily="49" charset="-128"/>
                <a:ea typeface="ＭＳ ゴシック" pitchFamily="49" charset="-128"/>
              </a:rPr>
              <a:t>】</a:t>
            </a:r>
          </a:p>
        </p:txBody>
      </p:sp>
      <p:sp>
        <p:nvSpPr>
          <p:cNvPr id="2" name="正方形/長方形 1"/>
          <p:cNvSpPr/>
          <p:nvPr/>
        </p:nvSpPr>
        <p:spPr>
          <a:xfrm>
            <a:off x="539552" y="2060848"/>
            <a:ext cx="8064896" cy="41044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kumimoji="1" lang="ja-JP" altLang="en-US" sz="3200" dirty="0" smtClean="0">
                <a:solidFill>
                  <a:schemeClr val="tx1"/>
                </a:solidFill>
              </a:rPr>
              <a:t>障害程度区分の名称を変更し、「</a:t>
            </a:r>
            <a:r>
              <a:rPr lang="zh-CN" altLang="en-US" sz="3200" dirty="0" smtClean="0">
                <a:solidFill>
                  <a:schemeClr val="tx1"/>
                </a:solidFill>
              </a:rPr>
              <a:t>障害</a:t>
            </a:r>
            <a:r>
              <a:rPr lang="zh-CN" altLang="en-US" sz="3200" dirty="0">
                <a:solidFill>
                  <a:schemeClr val="tx1"/>
                </a:solidFill>
              </a:rPr>
              <a:t>支援区分</a:t>
            </a:r>
            <a:r>
              <a:rPr lang="zh-CN" altLang="en-US" sz="3200" dirty="0" smtClean="0">
                <a:solidFill>
                  <a:schemeClr val="tx1"/>
                </a:solidFill>
              </a:rPr>
              <a:t>」</a:t>
            </a:r>
            <a:r>
              <a:rPr lang="ja-JP" altLang="en-US" sz="3200" dirty="0" smtClean="0">
                <a:solidFill>
                  <a:schemeClr val="tx1"/>
                </a:solidFill>
              </a:rPr>
              <a:t>とする</a:t>
            </a:r>
            <a:endParaRPr lang="en-US" altLang="ja-JP" sz="3200" dirty="0" smtClean="0">
              <a:solidFill>
                <a:schemeClr val="tx1"/>
              </a:solidFill>
            </a:endParaRPr>
          </a:p>
          <a:p>
            <a:pPr marL="457200" indent="-457200">
              <a:buFont typeface="Arial" pitchFamily="34" charset="0"/>
              <a:buChar char="•"/>
            </a:pPr>
            <a:r>
              <a:rPr kumimoji="1" lang="ja-JP" altLang="en-US" sz="3200" dirty="0">
                <a:solidFill>
                  <a:schemeClr val="tx1"/>
                </a:solidFill>
              </a:rPr>
              <a:t>障</a:t>
            </a:r>
            <a:r>
              <a:rPr kumimoji="1" lang="ja-JP" altLang="en-US" sz="3200" dirty="0" smtClean="0">
                <a:solidFill>
                  <a:schemeClr val="tx1"/>
                </a:solidFill>
              </a:rPr>
              <a:t>がい</a:t>
            </a:r>
            <a:r>
              <a:rPr kumimoji="1" lang="ja-JP" altLang="en-US" sz="3200" dirty="0">
                <a:solidFill>
                  <a:schemeClr val="tx1"/>
                </a:solidFill>
              </a:rPr>
              <a:t>のある人</a:t>
            </a:r>
            <a:r>
              <a:rPr lang="ja-JP" altLang="en-US" sz="3200" dirty="0">
                <a:solidFill>
                  <a:schemeClr val="tx1"/>
                </a:solidFill>
              </a:rPr>
              <a:t>の特性に応じて必要とされる標準的な支援の</a:t>
            </a:r>
            <a:r>
              <a:rPr lang="ja-JP" altLang="en-US" sz="3200" dirty="0" smtClean="0">
                <a:solidFill>
                  <a:schemeClr val="tx1"/>
                </a:solidFill>
              </a:rPr>
              <a:t>度合い、という位置付けへ変更</a:t>
            </a:r>
            <a:endParaRPr lang="en-US" altLang="ja-JP" sz="3200" dirty="0" smtClean="0">
              <a:solidFill>
                <a:schemeClr val="tx1"/>
              </a:solidFill>
            </a:endParaRPr>
          </a:p>
          <a:p>
            <a:pPr marL="457200" indent="-457200">
              <a:buFont typeface="Arial" pitchFamily="34" charset="0"/>
              <a:buChar char="•"/>
            </a:pPr>
            <a:r>
              <a:rPr lang="ja-JP" altLang="en-US" sz="3200" dirty="0" smtClean="0">
                <a:solidFill>
                  <a:schemeClr val="tx1"/>
                </a:solidFill>
              </a:rPr>
              <a:t>知的障がいや発達障がいの</a:t>
            </a:r>
            <a:r>
              <a:rPr lang="ja-JP" altLang="en-US" sz="3200" dirty="0">
                <a:solidFill>
                  <a:schemeClr val="tx1"/>
                </a:solidFill>
              </a:rPr>
              <a:t>特性に</a:t>
            </a:r>
            <a:r>
              <a:rPr lang="ja-JP" altLang="en-US" sz="3200" dirty="0" smtClean="0">
                <a:solidFill>
                  <a:schemeClr val="tx1"/>
                </a:solidFill>
              </a:rPr>
              <a:t>応じて区分判定が適切</a:t>
            </a:r>
            <a:r>
              <a:rPr lang="ja-JP" altLang="en-US" sz="3200" dirty="0">
                <a:solidFill>
                  <a:schemeClr val="tx1"/>
                </a:solidFill>
              </a:rPr>
              <a:t>に行われる</a:t>
            </a:r>
            <a:r>
              <a:rPr lang="ja-JP" altLang="en-US" sz="3200" dirty="0" smtClean="0">
                <a:solidFill>
                  <a:schemeClr val="tx1"/>
                </a:solidFill>
              </a:rPr>
              <a:t>ような配慮措置を国へ義務付け</a:t>
            </a:r>
            <a:endParaRPr kumimoji="1" lang="en-US" altLang="ja-JP" sz="3200" dirty="0" smtClean="0">
              <a:solidFill>
                <a:schemeClr val="tx1"/>
              </a:solidFill>
            </a:endParaRPr>
          </a:p>
        </p:txBody>
      </p:sp>
    </p:spTree>
    <p:extLst>
      <p:ext uri="{BB962C8B-B14F-4D97-AF65-F5344CB8AC3E}">
        <p14:creationId xmlns="" xmlns:p14="http://schemas.microsoft.com/office/powerpoint/2010/main" val="22431014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404664"/>
            <a:ext cx="7772400" cy="864096"/>
          </a:xfrm>
        </p:spPr>
        <p:txBody>
          <a:bodyPr/>
          <a:lstStyle/>
          <a:p>
            <a:r>
              <a:rPr kumimoji="1" lang="ja-JP" altLang="en-US" dirty="0" smtClean="0">
                <a:solidFill>
                  <a:schemeClr val="accent2"/>
                </a:solidFill>
              </a:rPr>
              <a:t>結局どうなるの？</a:t>
            </a:r>
            <a:endParaRPr kumimoji="1" lang="ja-JP" altLang="en-US" dirty="0">
              <a:solidFill>
                <a:schemeClr val="accent2"/>
              </a:solidFill>
            </a:endParaRPr>
          </a:p>
        </p:txBody>
      </p:sp>
      <p:sp>
        <p:nvSpPr>
          <p:cNvPr id="3" name="コンテンツ プレースホルダー 2"/>
          <p:cNvSpPr>
            <a:spLocks noGrp="1"/>
          </p:cNvSpPr>
          <p:nvPr>
            <p:ph idx="1"/>
          </p:nvPr>
        </p:nvSpPr>
        <p:spPr>
          <a:xfrm>
            <a:off x="685800" y="1340768"/>
            <a:ext cx="7772400" cy="4824536"/>
          </a:xfrm>
        </p:spPr>
        <p:txBody>
          <a:bodyPr/>
          <a:lstStyle/>
          <a:p>
            <a:r>
              <a:rPr kumimoji="1" lang="ja-JP" altLang="en-US" u="sng" dirty="0" smtClean="0"/>
              <a:t>平成</a:t>
            </a:r>
            <a:r>
              <a:rPr kumimoji="1" lang="en-US" altLang="ja-JP" u="sng" dirty="0" smtClean="0"/>
              <a:t>26</a:t>
            </a:r>
            <a:r>
              <a:rPr kumimoji="1" lang="ja-JP" altLang="en-US" u="sng" dirty="0" smtClean="0"/>
              <a:t>年４月から変更</a:t>
            </a:r>
            <a:endParaRPr kumimoji="1" lang="en-US" altLang="ja-JP" u="sng" dirty="0" smtClean="0"/>
          </a:p>
          <a:p>
            <a:r>
              <a:rPr lang="ja-JP" altLang="en-US" dirty="0" smtClean="0"/>
              <a:t>現行の程度区分判定の聞き取り項目を変更するところまで踏み込む（現在は二次判定変更率</a:t>
            </a:r>
            <a:r>
              <a:rPr lang="en-US" altLang="ja-JP" dirty="0" smtClean="0"/>
              <a:t>45</a:t>
            </a:r>
            <a:r>
              <a:rPr lang="ja-JP" altLang="en-US" dirty="0" smtClean="0"/>
              <a:t>％を</a:t>
            </a:r>
            <a:r>
              <a:rPr lang="en-US" altLang="ja-JP" dirty="0" smtClean="0"/>
              <a:t>20</a:t>
            </a:r>
            <a:r>
              <a:rPr lang="ja-JP" altLang="en-US" dirty="0" smtClean="0"/>
              <a:t>％程度にする）</a:t>
            </a:r>
            <a:endParaRPr lang="en-US" altLang="ja-JP" dirty="0" smtClean="0"/>
          </a:p>
          <a:p>
            <a:r>
              <a:rPr kumimoji="1" lang="ja-JP" altLang="en-US" dirty="0" smtClean="0"/>
              <a:t>聞き取り項目の変更</a:t>
            </a:r>
            <a:r>
              <a:rPr lang="ja-JP" altLang="en-US" dirty="0" smtClean="0"/>
              <a:t>とあわせて</a:t>
            </a:r>
            <a:r>
              <a:rPr kumimoji="1" lang="ja-JP" altLang="en-US" dirty="0" smtClean="0"/>
              <a:t>、知的・発達障がいのある人が適切な区分を得ることが</a:t>
            </a:r>
            <a:r>
              <a:rPr lang="ja-JP" altLang="en-US" dirty="0"/>
              <a:t>できるよう</a:t>
            </a:r>
            <a:r>
              <a:rPr lang="ja-JP" altLang="en-US" dirty="0" smtClean="0"/>
              <a:t>な「配慮」をどうするか</a:t>
            </a:r>
            <a:endParaRPr lang="en-US" altLang="ja-JP" dirty="0" smtClean="0"/>
          </a:p>
          <a:p>
            <a:r>
              <a:rPr kumimoji="1" lang="ja-JP" altLang="en-US" u="sng" dirty="0" smtClean="0"/>
              <a:t>認定調査員の聞き取りマニュアル改善、審査会の専門性向上など</a:t>
            </a:r>
            <a:r>
              <a:rPr kumimoji="1" lang="ja-JP" altLang="en-US" dirty="0" smtClean="0"/>
              <a:t>が考えられる</a:t>
            </a:r>
            <a:endParaRPr kumimoji="1" lang="en-US" altLang="ja-JP" dirty="0" smtClean="0"/>
          </a:p>
        </p:txBody>
      </p:sp>
      <p:sp>
        <p:nvSpPr>
          <p:cNvPr id="4" name="スライド番号プレースホルダー 3"/>
          <p:cNvSpPr>
            <a:spLocks noGrp="1"/>
          </p:cNvSpPr>
          <p:nvPr>
            <p:ph type="sldNum" sz="quarter" idx="12"/>
          </p:nvPr>
        </p:nvSpPr>
        <p:spPr/>
        <p:txBody>
          <a:bodyPr/>
          <a:lstStyle/>
          <a:p>
            <a:pPr>
              <a:defRPr/>
            </a:pPr>
            <a:fld id="{98DAC7B9-7127-46C5-BA3D-57F37B54F479}" type="slidenum">
              <a:rPr lang="en-US" altLang="ja-JP" smtClean="0"/>
              <a:pPr>
                <a:defRPr/>
              </a:pPr>
              <a:t>15</a:t>
            </a:fld>
            <a:endParaRPr lang="en-US" altLang="ja-JP"/>
          </a:p>
        </p:txBody>
      </p:sp>
    </p:spTree>
    <p:extLst>
      <p:ext uri="{BB962C8B-B14F-4D97-AF65-F5344CB8AC3E}">
        <p14:creationId xmlns="" xmlns:p14="http://schemas.microsoft.com/office/powerpoint/2010/main" val="2404285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番号プレースホルダ 4"/>
          <p:cNvSpPr>
            <a:spLocks noGrp="1"/>
          </p:cNvSpPr>
          <p:nvPr>
            <p:ph type="sldNum" sz="quarter" idx="12"/>
          </p:nvPr>
        </p:nvSpPr>
        <p:spPr>
          <a:noFill/>
        </p:spPr>
        <p:txBody>
          <a:bodyPr/>
          <a:lstStyle/>
          <a:p>
            <a:fld id="{D1982750-C72C-4D92-8ACB-673BEEE42F2A}" type="slidenum">
              <a:rPr lang="en-US" altLang="ja-JP" smtClean="0"/>
              <a:pPr/>
              <a:t>16</a:t>
            </a:fld>
            <a:endParaRPr lang="en-US" altLang="ja-JP" smtClean="0"/>
          </a:p>
        </p:txBody>
      </p:sp>
      <p:sp>
        <p:nvSpPr>
          <p:cNvPr id="68611" name="Rectangle 4"/>
          <p:cNvSpPr>
            <a:spLocks noGrp="1" noChangeArrowheads="1"/>
          </p:cNvSpPr>
          <p:nvPr>
            <p:ph type="title"/>
          </p:nvPr>
        </p:nvSpPr>
        <p:spPr>
          <a:xfrm>
            <a:off x="685800" y="609600"/>
            <a:ext cx="7772400" cy="5267325"/>
          </a:xfrm>
        </p:spPr>
        <p:txBody>
          <a:bodyPr/>
          <a:lstStyle/>
          <a:p>
            <a:pPr eaLnBrk="1" hangingPunct="1"/>
            <a:r>
              <a:rPr lang="ja-JP" altLang="en-US" sz="6600" dirty="0" smtClean="0"/>
              <a:t>現時点で想定される支援区分のイメージをまとめてみました</a:t>
            </a:r>
          </a:p>
        </p:txBody>
      </p:sp>
    </p:spTree>
    <p:extLst>
      <p:ext uri="{BB962C8B-B14F-4D97-AF65-F5344CB8AC3E}">
        <p14:creationId xmlns="" xmlns:p14="http://schemas.microsoft.com/office/powerpoint/2010/main" val="19906090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64262"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66278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864263" name="Rectangle 7"/>
          <p:cNvSpPr>
            <a:spLocks noChangeArrowheads="1"/>
          </p:cNvSpPr>
          <p:nvPr/>
        </p:nvSpPr>
        <p:spPr bwMode="auto">
          <a:xfrm>
            <a:off x="7740650" y="6165850"/>
            <a:ext cx="1150938" cy="504825"/>
          </a:xfrm>
          <a:prstGeom prst="rect">
            <a:avLst/>
          </a:prstGeom>
          <a:solidFill>
            <a:schemeClr val="bg1"/>
          </a:solidFill>
          <a:ln w="9525"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algn="ctr"/>
            <a:r>
              <a:rPr lang="ja-JP" altLang="en-US" sz="1400">
                <a:ea typeface="HG創英角ｺﾞｼｯｸUB" panose="020B0909000000000000" pitchFamily="49" charset="-128"/>
              </a:rPr>
              <a:t>厚労省資料</a:t>
            </a:r>
          </a:p>
        </p:txBody>
      </p:sp>
    </p:spTree>
    <p:extLst>
      <p:ext uri="{BB962C8B-B14F-4D97-AF65-F5344CB8AC3E}">
        <p14:creationId xmlns="" xmlns:p14="http://schemas.microsoft.com/office/powerpoint/2010/main" val="370195770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7859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9388" y="0"/>
            <a:ext cx="8964612" cy="67595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878595" name="Rectangle 3"/>
          <p:cNvSpPr>
            <a:spLocks noChangeArrowheads="1"/>
          </p:cNvSpPr>
          <p:nvPr/>
        </p:nvSpPr>
        <p:spPr bwMode="auto">
          <a:xfrm>
            <a:off x="7667625" y="188913"/>
            <a:ext cx="1150938" cy="504825"/>
          </a:xfrm>
          <a:prstGeom prst="rect">
            <a:avLst/>
          </a:prstGeom>
          <a:solidFill>
            <a:schemeClr val="bg1"/>
          </a:solidFill>
          <a:ln w="9525"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algn="ctr"/>
            <a:r>
              <a:rPr lang="ja-JP" altLang="en-US" sz="1400">
                <a:ea typeface="HG創英角ｺﾞｼｯｸUB" panose="020B0909000000000000" pitchFamily="49" charset="-128"/>
              </a:rPr>
              <a:t>厚労省資料</a:t>
            </a:r>
          </a:p>
        </p:txBody>
      </p:sp>
    </p:spTree>
    <p:extLst>
      <p:ext uri="{BB962C8B-B14F-4D97-AF65-F5344CB8AC3E}">
        <p14:creationId xmlns="" xmlns:p14="http://schemas.microsoft.com/office/powerpoint/2010/main" val="257450607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8064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68294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880643" name="Rectangle 3"/>
          <p:cNvSpPr>
            <a:spLocks noChangeArrowheads="1"/>
          </p:cNvSpPr>
          <p:nvPr/>
        </p:nvSpPr>
        <p:spPr bwMode="auto">
          <a:xfrm>
            <a:off x="7667625" y="188913"/>
            <a:ext cx="1150938" cy="504825"/>
          </a:xfrm>
          <a:prstGeom prst="rect">
            <a:avLst/>
          </a:prstGeom>
          <a:solidFill>
            <a:schemeClr val="bg1"/>
          </a:solidFill>
          <a:ln w="9525"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algn="ctr"/>
            <a:r>
              <a:rPr lang="ja-JP" altLang="en-US" sz="1400">
                <a:ea typeface="HG創英角ｺﾞｼｯｸUB" panose="020B0909000000000000" pitchFamily="49" charset="-128"/>
              </a:rPr>
              <a:t>厚労省資料</a:t>
            </a:r>
          </a:p>
        </p:txBody>
      </p:sp>
    </p:spTree>
    <p:extLst>
      <p:ext uri="{BB962C8B-B14F-4D97-AF65-F5344CB8AC3E}">
        <p14:creationId xmlns="" xmlns:p14="http://schemas.microsoft.com/office/powerpoint/2010/main" val="269202332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457200" y="357188"/>
            <a:ext cx="8229600" cy="1163637"/>
          </a:xfrm>
        </p:spPr>
        <p:txBody>
          <a:bodyPr/>
          <a:lstStyle/>
          <a:p>
            <a:pPr eaLnBrk="1" hangingPunct="1"/>
            <a:r>
              <a:rPr lang="ja-JP" altLang="en-US" sz="5400" smtClean="0"/>
              <a:t>今日お話すること</a:t>
            </a:r>
          </a:p>
        </p:txBody>
      </p:sp>
      <p:sp>
        <p:nvSpPr>
          <p:cNvPr id="3" name="正方形/長方形 2"/>
          <p:cNvSpPr/>
          <p:nvPr/>
        </p:nvSpPr>
        <p:spPr>
          <a:xfrm>
            <a:off x="571500" y="1500188"/>
            <a:ext cx="8072438" cy="4643437"/>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600" dirty="0">
                <a:solidFill>
                  <a:schemeClr val="tx1"/>
                </a:solidFill>
              </a:rPr>
              <a:t>１　</a:t>
            </a:r>
            <a:r>
              <a:rPr lang="ja-JP" altLang="en-US" sz="3600" dirty="0" smtClean="0">
                <a:solidFill>
                  <a:schemeClr val="tx1"/>
                </a:solidFill>
              </a:rPr>
              <a:t>これまでの法改正を含めた、障害者</a:t>
            </a:r>
            <a:endParaRPr lang="en-US" altLang="ja-JP" sz="3600" dirty="0" smtClean="0">
              <a:solidFill>
                <a:schemeClr val="tx1"/>
              </a:solidFill>
            </a:endParaRPr>
          </a:p>
          <a:p>
            <a:pPr>
              <a:defRPr/>
            </a:pPr>
            <a:r>
              <a:rPr lang="ja-JP" altLang="en-US" sz="3600" dirty="0">
                <a:solidFill>
                  <a:schemeClr val="tx1"/>
                </a:solidFill>
              </a:rPr>
              <a:t>　</a:t>
            </a:r>
            <a:r>
              <a:rPr lang="ja-JP" altLang="en-US" sz="3600" dirty="0" smtClean="0">
                <a:solidFill>
                  <a:schemeClr val="tx1"/>
                </a:solidFill>
              </a:rPr>
              <a:t>総合支援法の概要について</a:t>
            </a:r>
            <a:endParaRPr lang="en-US" altLang="ja-JP" sz="3600" dirty="0" smtClean="0">
              <a:solidFill>
                <a:schemeClr val="tx1"/>
              </a:solidFill>
            </a:endParaRPr>
          </a:p>
          <a:p>
            <a:pPr>
              <a:defRPr/>
            </a:pPr>
            <a:endParaRPr lang="en-US" altLang="ja-JP" sz="3600" dirty="0">
              <a:solidFill>
                <a:schemeClr val="tx1"/>
              </a:solidFill>
            </a:endParaRPr>
          </a:p>
          <a:p>
            <a:pPr>
              <a:defRPr/>
            </a:pPr>
            <a:r>
              <a:rPr lang="ja-JP" altLang="en-US" sz="3600" dirty="0" smtClean="0">
                <a:solidFill>
                  <a:schemeClr val="tx1"/>
                </a:solidFill>
              </a:rPr>
              <a:t>２</a:t>
            </a:r>
            <a:r>
              <a:rPr lang="ja-JP" altLang="en-US" sz="3600" dirty="0">
                <a:solidFill>
                  <a:schemeClr val="tx1"/>
                </a:solidFill>
              </a:rPr>
              <a:t>　障がいのある子どもを支える</a:t>
            </a:r>
            <a:r>
              <a:rPr lang="ja-JP" altLang="en-US" sz="3600" dirty="0" smtClean="0">
                <a:solidFill>
                  <a:schemeClr val="tx1"/>
                </a:solidFill>
              </a:rPr>
              <a:t>法制度</a:t>
            </a:r>
            <a:endParaRPr lang="en-US" altLang="ja-JP" sz="3600" dirty="0" smtClean="0">
              <a:solidFill>
                <a:schemeClr val="tx1"/>
              </a:solidFill>
            </a:endParaRPr>
          </a:p>
          <a:p>
            <a:pPr>
              <a:defRPr/>
            </a:pPr>
            <a:r>
              <a:rPr lang="ja-JP" altLang="en-US" sz="3600" dirty="0">
                <a:solidFill>
                  <a:schemeClr val="tx1"/>
                </a:solidFill>
              </a:rPr>
              <a:t>　</a:t>
            </a:r>
            <a:r>
              <a:rPr lang="ja-JP" altLang="en-US" sz="3600" dirty="0" smtClean="0">
                <a:solidFill>
                  <a:schemeClr val="tx1"/>
                </a:solidFill>
              </a:rPr>
              <a:t>の</a:t>
            </a:r>
            <a:r>
              <a:rPr lang="ja-JP" altLang="en-US" sz="3600" dirty="0">
                <a:solidFill>
                  <a:schemeClr val="tx1"/>
                </a:solidFill>
              </a:rPr>
              <a:t>いろいろ</a:t>
            </a:r>
          </a:p>
        </p:txBody>
      </p:sp>
    </p:spTree>
    <p:extLst>
      <p:ext uri="{BB962C8B-B14F-4D97-AF65-F5344CB8AC3E}">
        <p14:creationId xmlns="" xmlns:p14="http://schemas.microsoft.com/office/powerpoint/2010/main" val="4177729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8166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66690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881667" name="Rectangle 3"/>
          <p:cNvSpPr>
            <a:spLocks noChangeArrowheads="1"/>
          </p:cNvSpPr>
          <p:nvPr/>
        </p:nvSpPr>
        <p:spPr bwMode="auto">
          <a:xfrm>
            <a:off x="7667625" y="188913"/>
            <a:ext cx="1150938" cy="504825"/>
          </a:xfrm>
          <a:prstGeom prst="rect">
            <a:avLst/>
          </a:prstGeom>
          <a:solidFill>
            <a:schemeClr val="bg1"/>
          </a:solidFill>
          <a:ln w="9525"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algn="ctr"/>
            <a:r>
              <a:rPr lang="ja-JP" altLang="en-US" sz="1400">
                <a:ea typeface="HG創英角ｺﾞｼｯｸUB" panose="020B0909000000000000" pitchFamily="49" charset="-128"/>
              </a:rPr>
              <a:t>厚労省資料</a:t>
            </a:r>
          </a:p>
        </p:txBody>
      </p:sp>
    </p:spTree>
    <p:extLst>
      <p:ext uri="{BB962C8B-B14F-4D97-AF65-F5344CB8AC3E}">
        <p14:creationId xmlns="" xmlns:p14="http://schemas.microsoft.com/office/powerpoint/2010/main" val="725083923"/>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コンテンツ プレースホルダ 2"/>
          <p:cNvSpPr>
            <a:spLocks noGrp="1"/>
          </p:cNvSpPr>
          <p:nvPr>
            <p:ph idx="4294967295"/>
          </p:nvPr>
        </p:nvSpPr>
        <p:spPr>
          <a:xfrm>
            <a:off x="179388" y="0"/>
            <a:ext cx="8713787" cy="476250"/>
          </a:xfrm>
          <a:solidFill>
            <a:schemeClr val="accent5">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algn="ctr">
              <a:buFont typeface="Arial" panose="020B0604020202020204" pitchFamily="34" charset="0"/>
              <a:buNone/>
            </a:pPr>
            <a:r>
              <a:rPr lang="ja-JP" altLang="en-US" sz="2400">
                <a:solidFill>
                  <a:schemeClr val="tx1"/>
                </a:solidFill>
                <a:latin typeface="Calibri" panose="020F0502020204030204" pitchFamily="34" charset="0"/>
                <a:ea typeface="HG創英角ｺﾞｼｯｸUB" panose="020B0909000000000000" pitchFamily="49" charset="-128"/>
              </a:rPr>
              <a:t>障害支援区分の調査項目（案）</a:t>
            </a:r>
          </a:p>
        </p:txBody>
      </p:sp>
      <p:sp>
        <p:nvSpPr>
          <p:cNvPr id="5" name="コンテンツ プレースホルダ 2"/>
          <p:cNvSpPr txBox="1">
            <a:spLocks/>
          </p:cNvSpPr>
          <p:nvPr/>
        </p:nvSpPr>
        <p:spPr>
          <a:xfrm>
            <a:off x="179388" y="549275"/>
            <a:ext cx="8713787" cy="287338"/>
          </a:xfrm>
          <a:prstGeom prst="rect">
            <a:avLst/>
          </a:prstGeom>
          <a:solidFill>
            <a:srgbClr val="002060"/>
          </a:solidFill>
          <a:ln w="25400"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ormAutofit fontScale="92500" lnSpcReduction="20000"/>
          </a:bodyPr>
          <a:lstStyle/>
          <a:p>
            <a:pPr marL="342900" indent="-342900" fontAlgn="auto">
              <a:spcBef>
                <a:spcPct val="20000"/>
              </a:spcBef>
              <a:spcAft>
                <a:spcPts val="0"/>
              </a:spcAft>
              <a:buFont typeface="Arial" pitchFamily="34" charset="0"/>
              <a:buNone/>
              <a:defRPr/>
            </a:pPr>
            <a:r>
              <a:rPr lang="en-US" altLang="ja-JP" sz="1600" b="1" dirty="0">
                <a:solidFill>
                  <a:schemeClr val="bg1">
                    <a:lumMod val="95000"/>
                  </a:schemeClr>
                </a:solidFill>
              </a:rPr>
              <a:t>1.</a:t>
            </a:r>
            <a:r>
              <a:rPr lang="ja-JP" altLang="en-US" sz="1600" b="1" dirty="0">
                <a:solidFill>
                  <a:schemeClr val="bg1">
                    <a:lumMod val="95000"/>
                  </a:schemeClr>
                </a:solidFill>
              </a:rPr>
              <a:t>　移動や動作等に関連する項目［１２項目］</a:t>
            </a:r>
          </a:p>
        </p:txBody>
      </p:sp>
      <p:sp>
        <p:nvSpPr>
          <p:cNvPr id="8" name="コンテンツ プレースホルダ 2"/>
          <p:cNvSpPr txBox="1">
            <a:spLocks/>
          </p:cNvSpPr>
          <p:nvPr/>
        </p:nvSpPr>
        <p:spPr>
          <a:xfrm>
            <a:off x="179388" y="836613"/>
            <a:ext cx="2160587" cy="215900"/>
          </a:xfrm>
          <a:prstGeom prst="rect">
            <a:avLst/>
          </a:prstGeom>
          <a:solidFill>
            <a:schemeClr val="bg1"/>
          </a:solidFill>
          <a:ln w="6350"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fontAlgn="auto">
              <a:spcBef>
                <a:spcPct val="20000"/>
              </a:spcBef>
              <a:spcAft>
                <a:spcPts val="0"/>
              </a:spcAft>
              <a:buFont typeface="Arial" pitchFamily="34" charset="0"/>
              <a:buNone/>
              <a:defRPr/>
            </a:pPr>
            <a:r>
              <a:rPr lang="ja-JP" altLang="en-US" sz="1100" b="1" dirty="0">
                <a:solidFill>
                  <a:schemeClr val="tx1"/>
                </a:solidFill>
              </a:rPr>
              <a:t>１－１　　寝返り</a:t>
            </a:r>
          </a:p>
        </p:txBody>
      </p:sp>
      <p:sp>
        <p:nvSpPr>
          <p:cNvPr id="11" name="コンテンツ プレースホルダ 2"/>
          <p:cNvSpPr txBox="1">
            <a:spLocks/>
          </p:cNvSpPr>
          <p:nvPr/>
        </p:nvSpPr>
        <p:spPr>
          <a:xfrm>
            <a:off x="2339975" y="836613"/>
            <a:ext cx="2232025" cy="215900"/>
          </a:xfrm>
          <a:prstGeom prst="rect">
            <a:avLst/>
          </a:prstGeom>
          <a:solidFill>
            <a:schemeClr val="bg1"/>
          </a:solidFill>
          <a:ln w="6350"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fontAlgn="auto">
              <a:spcBef>
                <a:spcPct val="20000"/>
              </a:spcBef>
              <a:spcAft>
                <a:spcPts val="0"/>
              </a:spcAft>
              <a:buFont typeface="Arial" pitchFamily="34" charset="0"/>
              <a:buNone/>
              <a:defRPr/>
            </a:pPr>
            <a:r>
              <a:rPr lang="ja-JP" altLang="en-US" sz="1100" b="1" dirty="0">
                <a:solidFill>
                  <a:schemeClr val="tx1"/>
                </a:solidFill>
              </a:rPr>
              <a:t>１－２　　起き上がり</a:t>
            </a:r>
          </a:p>
        </p:txBody>
      </p:sp>
      <p:sp>
        <p:nvSpPr>
          <p:cNvPr id="12" name="コンテンツ プレースホルダ 2"/>
          <p:cNvSpPr txBox="1">
            <a:spLocks/>
          </p:cNvSpPr>
          <p:nvPr/>
        </p:nvSpPr>
        <p:spPr>
          <a:xfrm>
            <a:off x="4572000" y="836613"/>
            <a:ext cx="2087563" cy="215900"/>
          </a:xfrm>
          <a:prstGeom prst="rect">
            <a:avLst/>
          </a:prstGeom>
          <a:solidFill>
            <a:schemeClr val="bg1"/>
          </a:solidFill>
          <a:ln w="6350"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fontAlgn="auto">
              <a:spcBef>
                <a:spcPct val="20000"/>
              </a:spcBef>
              <a:spcAft>
                <a:spcPts val="0"/>
              </a:spcAft>
              <a:buFont typeface="Arial" pitchFamily="34" charset="0"/>
              <a:buNone/>
              <a:defRPr/>
            </a:pPr>
            <a:r>
              <a:rPr lang="ja-JP" altLang="en-US" sz="1100" b="1" dirty="0">
                <a:solidFill>
                  <a:schemeClr val="tx1"/>
                </a:solidFill>
              </a:rPr>
              <a:t>１－３　　座位保持</a:t>
            </a:r>
          </a:p>
        </p:txBody>
      </p:sp>
      <p:sp>
        <p:nvSpPr>
          <p:cNvPr id="13" name="コンテンツ プレースホルダ 2"/>
          <p:cNvSpPr txBox="1">
            <a:spLocks/>
          </p:cNvSpPr>
          <p:nvPr/>
        </p:nvSpPr>
        <p:spPr>
          <a:xfrm>
            <a:off x="6659563" y="836613"/>
            <a:ext cx="2233612" cy="215900"/>
          </a:xfrm>
          <a:prstGeom prst="rect">
            <a:avLst/>
          </a:prstGeom>
          <a:solidFill>
            <a:schemeClr val="bg1"/>
          </a:solidFill>
          <a:ln w="6350"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fontAlgn="auto">
              <a:spcBef>
                <a:spcPct val="20000"/>
              </a:spcBef>
              <a:spcAft>
                <a:spcPts val="0"/>
              </a:spcAft>
              <a:buFont typeface="Arial" pitchFamily="34" charset="0"/>
              <a:buNone/>
              <a:defRPr/>
            </a:pPr>
            <a:r>
              <a:rPr lang="ja-JP" altLang="en-US" sz="1100" b="1" dirty="0">
                <a:solidFill>
                  <a:schemeClr val="tx1"/>
                </a:solidFill>
              </a:rPr>
              <a:t>１－４　　移乗</a:t>
            </a:r>
          </a:p>
        </p:txBody>
      </p:sp>
      <p:sp>
        <p:nvSpPr>
          <p:cNvPr id="14" name="コンテンツ プレースホルダ 2"/>
          <p:cNvSpPr txBox="1">
            <a:spLocks/>
          </p:cNvSpPr>
          <p:nvPr/>
        </p:nvSpPr>
        <p:spPr>
          <a:xfrm>
            <a:off x="179388" y="1052513"/>
            <a:ext cx="2160587" cy="215900"/>
          </a:xfrm>
          <a:prstGeom prst="rect">
            <a:avLst/>
          </a:prstGeom>
          <a:solidFill>
            <a:schemeClr val="bg1"/>
          </a:solidFill>
          <a:ln w="6350"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fontAlgn="auto">
              <a:spcBef>
                <a:spcPct val="20000"/>
              </a:spcBef>
              <a:spcAft>
                <a:spcPts val="0"/>
              </a:spcAft>
              <a:buFont typeface="Arial" pitchFamily="34" charset="0"/>
              <a:buNone/>
              <a:defRPr/>
            </a:pPr>
            <a:r>
              <a:rPr lang="ja-JP" altLang="en-US" sz="1100" b="1" dirty="0">
                <a:solidFill>
                  <a:schemeClr val="tx1"/>
                </a:solidFill>
              </a:rPr>
              <a:t>１－５　　立ち上がり</a:t>
            </a:r>
          </a:p>
        </p:txBody>
      </p:sp>
      <p:sp>
        <p:nvSpPr>
          <p:cNvPr id="15" name="コンテンツ プレースホルダ 2"/>
          <p:cNvSpPr txBox="1">
            <a:spLocks/>
          </p:cNvSpPr>
          <p:nvPr/>
        </p:nvSpPr>
        <p:spPr>
          <a:xfrm>
            <a:off x="179388" y="1268413"/>
            <a:ext cx="2160587" cy="215900"/>
          </a:xfrm>
          <a:prstGeom prst="rect">
            <a:avLst/>
          </a:prstGeom>
          <a:solidFill>
            <a:schemeClr val="bg1"/>
          </a:solidFill>
          <a:ln w="6350"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fontAlgn="auto">
              <a:spcBef>
                <a:spcPct val="20000"/>
              </a:spcBef>
              <a:spcAft>
                <a:spcPts val="0"/>
              </a:spcAft>
              <a:buFont typeface="Arial" pitchFamily="34" charset="0"/>
              <a:buNone/>
              <a:defRPr/>
            </a:pPr>
            <a:r>
              <a:rPr lang="ja-JP" altLang="en-US" sz="1100" b="1" dirty="0">
                <a:solidFill>
                  <a:schemeClr val="tx1"/>
                </a:solidFill>
              </a:rPr>
              <a:t>１－９　　移動</a:t>
            </a:r>
          </a:p>
        </p:txBody>
      </p:sp>
      <p:sp>
        <p:nvSpPr>
          <p:cNvPr id="16" name="コンテンツ プレースホルダ 2"/>
          <p:cNvSpPr txBox="1">
            <a:spLocks/>
          </p:cNvSpPr>
          <p:nvPr/>
        </p:nvSpPr>
        <p:spPr>
          <a:xfrm>
            <a:off x="2339975" y="1052513"/>
            <a:ext cx="2232025" cy="215900"/>
          </a:xfrm>
          <a:prstGeom prst="rect">
            <a:avLst/>
          </a:prstGeom>
          <a:solidFill>
            <a:schemeClr val="bg1"/>
          </a:solidFill>
          <a:ln w="6350"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fontAlgn="auto">
              <a:spcBef>
                <a:spcPct val="20000"/>
              </a:spcBef>
              <a:spcAft>
                <a:spcPts val="0"/>
              </a:spcAft>
              <a:buFont typeface="Arial" pitchFamily="34" charset="0"/>
              <a:buNone/>
              <a:defRPr/>
            </a:pPr>
            <a:r>
              <a:rPr lang="ja-JP" altLang="en-US" sz="1100" b="1" dirty="0">
                <a:solidFill>
                  <a:schemeClr val="tx1"/>
                </a:solidFill>
              </a:rPr>
              <a:t>１－６　　両足での立位保持</a:t>
            </a:r>
          </a:p>
        </p:txBody>
      </p:sp>
      <p:sp>
        <p:nvSpPr>
          <p:cNvPr id="17" name="コンテンツ プレースホルダ 2"/>
          <p:cNvSpPr txBox="1">
            <a:spLocks/>
          </p:cNvSpPr>
          <p:nvPr/>
        </p:nvSpPr>
        <p:spPr>
          <a:xfrm>
            <a:off x="4572000" y="1052513"/>
            <a:ext cx="2087563" cy="215900"/>
          </a:xfrm>
          <a:prstGeom prst="rect">
            <a:avLst/>
          </a:prstGeom>
          <a:solidFill>
            <a:schemeClr val="bg1"/>
          </a:solidFill>
          <a:ln w="6350"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fontAlgn="auto">
              <a:spcBef>
                <a:spcPct val="20000"/>
              </a:spcBef>
              <a:spcAft>
                <a:spcPts val="0"/>
              </a:spcAft>
              <a:buFont typeface="Arial" pitchFamily="34" charset="0"/>
              <a:buNone/>
              <a:defRPr/>
            </a:pPr>
            <a:r>
              <a:rPr lang="ja-JP" altLang="en-US" sz="1100" b="1" dirty="0">
                <a:solidFill>
                  <a:schemeClr val="tx1"/>
                </a:solidFill>
              </a:rPr>
              <a:t>１－７　　片足での立位保持</a:t>
            </a:r>
          </a:p>
        </p:txBody>
      </p:sp>
      <p:sp>
        <p:nvSpPr>
          <p:cNvPr id="18" name="コンテンツ プレースホルダ 2"/>
          <p:cNvSpPr txBox="1">
            <a:spLocks/>
          </p:cNvSpPr>
          <p:nvPr/>
        </p:nvSpPr>
        <p:spPr>
          <a:xfrm>
            <a:off x="6659563" y="1052513"/>
            <a:ext cx="2233612" cy="215900"/>
          </a:xfrm>
          <a:prstGeom prst="rect">
            <a:avLst/>
          </a:prstGeom>
          <a:solidFill>
            <a:schemeClr val="bg1"/>
          </a:solidFill>
          <a:ln w="6350"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fontAlgn="auto">
              <a:spcBef>
                <a:spcPct val="20000"/>
              </a:spcBef>
              <a:spcAft>
                <a:spcPts val="0"/>
              </a:spcAft>
              <a:buFont typeface="Arial" pitchFamily="34" charset="0"/>
              <a:buNone/>
              <a:defRPr/>
            </a:pPr>
            <a:r>
              <a:rPr lang="ja-JP" altLang="en-US" sz="1100" b="1" dirty="0">
                <a:solidFill>
                  <a:schemeClr val="tx1"/>
                </a:solidFill>
              </a:rPr>
              <a:t>１－８　　歩行</a:t>
            </a:r>
          </a:p>
        </p:txBody>
      </p:sp>
      <p:sp>
        <p:nvSpPr>
          <p:cNvPr id="19" name="コンテンツ プレースホルダ 2"/>
          <p:cNvSpPr txBox="1">
            <a:spLocks/>
          </p:cNvSpPr>
          <p:nvPr/>
        </p:nvSpPr>
        <p:spPr>
          <a:xfrm>
            <a:off x="2339975" y="1268413"/>
            <a:ext cx="2232025" cy="215900"/>
          </a:xfrm>
          <a:prstGeom prst="rect">
            <a:avLst/>
          </a:prstGeom>
          <a:solidFill>
            <a:schemeClr val="bg1"/>
          </a:solidFill>
          <a:ln w="6350"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fontAlgn="auto">
              <a:spcBef>
                <a:spcPct val="20000"/>
              </a:spcBef>
              <a:spcAft>
                <a:spcPts val="0"/>
              </a:spcAft>
              <a:buFont typeface="Arial" pitchFamily="34" charset="0"/>
              <a:buNone/>
              <a:defRPr/>
            </a:pPr>
            <a:r>
              <a:rPr lang="ja-JP" altLang="en-US" sz="1100" b="1" dirty="0">
                <a:solidFill>
                  <a:schemeClr val="tx1"/>
                </a:solidFill>
              </a:rPr>
              <a:t>１－１０　 衣服の着脱</a:t>
            </a:r>
          </a:p>
        </p:txBody>
      </p:sp>
      <p:sp>
        <p:nvSpPr>
          <p:cNvPr id="20" name="コンテンツ プレースホルダ 2"/>
          <p:cNvSpPr txBox="1">
            <a:spLocks/>
          </p:cNvSpPr>
          <p:nvPr/>
        </p:nvSpPr>
        <p:spPr>
          <a:xfrm>
            <a:off x="4572000" y="1268413"/>
            <a:ext cx="2087563" cy="215900"/>
          </a:xfrm>
          <a:prstGeom prst="rect">
            <a:avLst/>
          </a:prstGeom>
          <a:solidFill>
            <a:schemeClr val="bg1"/>
          </a:solidFill>
          <a:ln w="6350"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fontAlgn="auto">
              <a:spcBef>
                <a:spcPct val="20000"/>
              </a:spcBef>
              <a:spcAft>
                <a:spcPts val="0"/>
              </a:spcAft>
              <a:buFont typeface="Arial" pitchFamily="34" charset="0"/>
              <a:buNone/>
              <a:defRPr/>
            </a:pPr>
            <a:r>
              <a:rPr lang="ja-JP" altLang="en-US" sz="1100" b="1" dirty="0">
                <a:solidFill>
                  <a:schemeClr val="tx1"/>
                </a:solidFill>
              </a:rPr>
              <a:t>１－１１　 </a:t>
            </a:r>
            <a:r>
              <a:rPr lang="ja-JP" altLang="en-US" sz="1100" b="1" dirty="0" err="1">
                <a:solidFill>
                  <a:schemeClr val="tx1"/>
                </a:solidFill>
              </a:rPr>
              <a:t>じょく</a:t>
            </a:r>
            <a:r>
              <a:rPr lang="ja-JP" altLang="en-US" sz="1100" b="1" dirty="0">
                <a:solidFill>
                  <a:schemeClr val="tx1"/>
                </a:solidFill>
              </a:rPr>
              <a:t>そう</a:t>
            </a:r>
          </a:p>
        </p:txBody>
      </p:sp>
      <p:sp>
        <p:nvSpPr>
          <p:cNvPr id="21" name="コンテンツ プレースホルダ 2"/>
          <p:cNvSpPr txBox="1">
            <a:spLocks/>
          </p:cNvSpPr>
          <p:nvPr/>
        </p:nvSpPr>
        <p:spPr>
          <a:xfrm>
            <a:off x="6659563" y="1268413"/>
            <a:ext cx="2233612" cy="215900"/>
          </a:xfrm>
          <a:prstGeom prst="rect">
            <a:avLst/>
          </a:prstGeom>
          <a:solidFill>
            <a:schemeClr val="bg1"/>
          </a:solidFill>
          <a:ln w="6350"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fontAlgn="auto">
              <a:spcBef>
                <a:spcPct val="20000"/>
              </a:spcBef>
              <a:spcAft>
                <a:spcPts val="0"/>
              </a:spcAft>
              <a:buFont typeface="Arial" pitchFamily="34" charset="0"/>
              <a:buNone/>
              <a:defRPr/>
            </a:pPr>
            <a:r>
              <a:rPr lang="ja-JP" altLang="en-US" sz="1100" b="1" dirty="0">
                <a:solidFill>
                  <a:schemeClr val="tx1"/>
                </a:solidFill>
              </a:rPr>
              <a:t>１－１２　 えん下</a:t>
            </a:r>
          </a:p>
        </p:txBody>
      </p:sp>
      <p:sp>
        <p:nvSpPr>
          <p:cNvPr id="22" name="コンテンツ プレースホルダ 2"/>
          <p:cNvSpPr txBox="1">
            <a:spLocks/>
          </p:cNvSpPr>
          <p:nvPr/>
        </p:nvSpPr>
        <p:spPr>
          <a:xfrm>
            <a:off x="179388" y="1557338"/>
            <a:ext cx="8713787" cy="287337"/>
          </a:xfrm>
          <a:prstGeom prst="rect">
            <a:avLst/>
          </a:prstGeom>
          <a:solidFill>
            <a:srgbClr val="002060"/>
          </a:solidFill>
          <a:ln w="25400"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ormAutofit fontScale="92500" lnSpcReduction="20000"/>
          </a:bodyPr>
          <a:lstStyle/>
          <a:p>
            <a:pPr marL="342900" indent="-342900" fontAlgn="auto">
              <a:spcBef>
                <a:spcPct val="20000"/>
              </a:spcBef>
              <a:spcAft>
                <a:spcPts val="0"/>
              </a:spcAft>
              <a:buFont typeface="Arial" pitchFamily="34" charset="0"/>
              <a:buNone/>
              <a:defRPr/>
            </a:pPr>
            <a:r>
              <a:rPr lang="en-US" altLang="ja-JP" sz="1600" b="1" dirty="0">
                <a:solidFill>
                  <a:schemeClr val="bg1">
                    <a:lumMod val="95000"/>
                  </a:schemeClr>
                </a:solidFill>
              </a:rPr>
              <a:t>2.</a:t>
            </a:r>
            <a:r>
              <a:rPr lang="ja-JP" altLang="en-US" sz="1600" b="1" dirty="0">
                <a:solidFill>
                  <a:schemeClr val="bg1">
                    <a:lumMod val="95000"/>
                  </a:schemeClr>
                </a:solidFill>
              </a:rPr>
              <a:t>　身の回りの世話や日常生活に関連する項目［１６項目］</a:t>
            </a:r>
          </a:p>
        </p:txBody>
      </p:sp>
      <p:sp>
        <p:nvSpPr>
          <p:cNvPr id="23" name="コンテンツ プレースホルダ 2"/>
          <p:cNvSpPr txBox="1">
            <a:spLocks/>
          </p:cNvSpPr>
          <p:nvPr/>
        </p:nvSpPr>
        <p:spPr>
          <a:xfrm>
            <a:off x="179388" y="1844675"/>
            <a:ext cx="2160587" cy="215900"/>
          </a:xfrm>
          <a:prstGeom prst="rect">
            <a:avLst/>
          </a:prstGeom>
          <a:solidFill>
            <a:schemeClr val="bg1"/>
          </a:solidFill>
          <a:ln w="6350"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fontAlgn="auto">
              <a:spcBef>
                <a:spcPct val="20000"/>
              </a:spcBef>
              <a:spcAft>
                <a:spcPts val="0"/>
              </a:spcAft>
              <a:buFont typeface="Arial" pitchFamily="34" charset="0"/>
              <a:buNone/>
              <a:defRPr/>
            </a:pPr>
            <a:r>
              <a:rPr lang="ja-JP" altLang="en-US" sz="1100" b="1" dirty="0">
                <a:solidFill>
                  <a:schemeClr val="tx1"/>
                </a:solidFill>
              </a:rPr>
              <a:t>２－１　　食事</a:t>
            </a:r>
          </a:p>
        </p:txBody>
      </p:sp>
      <p:sp>
        <p:nvSpPr>
          <p:cNvPr id="24" name="コンテンツ プレースホルダ 2"/>
          <p:cNvSpPr txBox="1">
            <a:spLocks/>
          </p:cNvSpPr>
          <p:nvPr/>
        </p:nvSpPr>
        <p:spPr>
          <a:xfrm>
            <a:off x="179388" y="2060575"/>
            <a:ext cx="2160587" cy="215900"/>
          </a:xfrm>
          <a:prstGeom prst="rect">
            <a:avLst/>
          </a:prstGeom>
          <a:solidFill>
            <a:schemeClr val="bg1"/>
          </a:solidFill>
          <a:ln w="6350"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fontAlgn="auto">
              <a:spcBef>
                <a:spcPct val="20000"/>
              </a:spcBef>
              <a:spcAft>
                <a:spcPts val="0"/>
              </a:spcAft>
              <a:buFont typeface="Arial" pitchFamily="34" charset="0"/>
              <a:buNone/>
              <a:defRPr/>
            </a:pPr>
            <a:r>
              <a:rPr lang="ja-JP" altLang="en-US" sz="1100" b="1" dirty="0">
                <a:solidFill>
                  <a:schemeClr val="tx1"/>
                </a:solidFill>
              </a:rPr>
              <a:t>２－５　　排便</a:t>
            </a:r>
          </a:p>
        </p:txBody>
      </p:sp>
      <p:sp>
        <p:nvSpPr>
          <p:cNvPr id="25" name="コンテンツ プレースホルダ 2"/>
          <p:cNvSpPr txBox="1">
            <a:spLocks/>
          </p:cNvSpPr>
          <p:nvPr/>
        </p:nvSpPr>
        <p:spPr>
          <a:xfrm>
            <a:off x="179388" y="2276475"/>
            <a:ext cx="2160587" cy="215900"/>
          </a:xfrm>
          <a:prstGeom prst="rect">
            <a:avLst/>
          </a:prstGeom>
          <a:solidFill>
            <a:schemeClr val="bg1"/>
          </a:solidFill>
          <a:ln w="6350"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fontAlgn="auto">
              <a:spcBef>
                <a:spcPct val="20000"/>
              </a:spcBef>
              <a:spcAft>
                <a:spcPts val="0"/>
              </a:spcAft>
              <a:buFont typeface="Arial" pitchFamily="34" charset="0"/>
              <a:buNone/>
              <a:defRPr/>
            </a:pPr>
            <a:r>
              <a:rPr lang="ja-JP" altLang="en-US" sz="1100" b="1" dirty="0">
                <a:solidFill>
                  <a:schemeClr val="tx1"/>
                </a:solidFill>
              </a:rPr>
              <a:t>２－９　　電話等の利用</a:t>
            </a:r>
          </a:p>
        </p:txBody>
      </p:sp>
      <p:sp>
        <p:nvSpPr>
          <p:cNvPr id="26" name="コンテンツ プレースホルダ 2"/>
          <p:cNvSpPr txBox="1">
            <a:spLocks/>
          </p:cNvSpPr>
          <p:nvPr/>
        </p:nvSpPr>
        <p:spPr>
          <a:xfrm>
            <a:off x="179388" y="2492375"/>
            <a:ext cx="2160587" cy="215900"/>
          </a:xfrm>
          <a:prstGeom prst="rect">
            <a:avLst/>
          </a:prstGeom>
          <a:solidFill>
            <a:schemeClr val="bg1"/>
          </a:solidFill>
          <a:ln w="6350"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fontAlgn="auto">
              <a:spcBef>
                <a:spcPct val="20000"/>
              </a:spcBef>
              <a:spcAft>
                <a:spcPts val="0"/>
              </a:spcAft>
              <a:buFont typeface="Arial" pitchFamily="34" charset="0"/>
              <a:buNone/>
              <a:defRPr/>
            </a:pPr>
            <a:r>
              <a:rPr lang="ja-JP" altLang="en-US" sz="1100" b="1" dirty="0">
                <a:solidFill>
                  <a:schemeClr val="tx1"/>
                </a:solidFill>
              </a:rPr>
              <a:t>２－１３　 掃除</a:t>
            </a:r>
          </a:p>
        </p:txBody>
      </p:sp>
      <p:sp>
        <p:nvSpPr>
          <p:cNvPr id="27" name="コンテンツ プレースホルダ 2"/>
          <p:cNvSpPr txBox="1">
            <a:spLocks/>
          </p:cNvSpPr>
          <p:nvPr/>
        </p:nvSpPr>
        <p:spPr>
          <a:xfrm>
            <a:off x="2339975" y="1844675"/>
            <a:ext cx="2232025" cy="215900"/>
          </a:xfrm>
          <a:prstGeom prst="rect">
            <a:avLst/>
          </a:prstGeom>
          <a:solidFill>
            <a:schemeClr val="bg1"/>
          </a:solidFill>
          <a:ln w="6350"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fontAlgn="auto">
              <a:spcBef>
                <a:spcPct val="20000"/>
              </a:spcBef>
              <a:spcAft>
                <a:spcPts val="0"/>
              </a:spcAft>
              <a:buFont typeface="Arial" pitchFamily="34" charset="0"/>
              <a:buNone/>
              <a:defRPr/>
            </a:pPr>
            <a:r>
              <a:rPr lang="ja-JP" altLang="en-US" sz="1100" b="1" dirty="0">
                <a:solidFill>
                  <a:schemeClr val="tx1"/>
                </a:solidFill>
              </a:rPr>
              <a:t>２－２　　口腔清潔</a:t>
            </a:r>
          </a:p>
        </p:txBody>
      </p:sp>
      <p:sp>
        <p:nvSpPr>
          <p:cNvPr id="28" name="コンテンツ プレースホルダ 2"/>
          <p:cNvSpPr txBox="1">
            <a:spLocks/>
          </p:cNvSpPr>
          <p:nvPr/>
        </p:nvSpPr>
        <p:spPr>
          <a:xfrm>
            <a:off x="2339975" y="2276475"/>
            <a:ext cx="2232025" cy="215900"/>
          </a:xfrm>
          <a:prstGeom prst="rect">
            <a:avLst/>
          </a:prstGeom>
          <a:solidFill>
            <a:schemeClr val="bg1"/>
          </a:solidFill>
          <a:ln w="6350"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fontAlgn="auto">
              <a:spcBef>
                <a:spcPct val="20000"/>
              </a:spcBef>
              <a:spcAft>
                <a:spcPts val="0"/>
              </a:spcAft>
              <a:buFont typeface="Arial" pitchFamily="34" charset="0"/>
              <a:buNone/>
              <a:defRPr/>
            </a:pPr>
            <a:r>
              <a:rPr lang="ja-JP" altLang="en-US" sz="1100" b="1" dirty="0">
                <a:solidFill>
                  <a:schemeClr val="tx1"/>
                </a:solidFill>
              </a:rPr>
              <a:t>２－１０　 日常の意思決定</a:t>
            </a:r>
          </a:p>
        </p:txBody>
      </p:sp>
      <p:sp>
        <p:nvSpPr>
          <p:cNvPr id="29" name="コンテンツ プレースホルダ 2"/>
          <p:cNvSpPr txBox="1">
            <a:spLocks/>
          </p:cNvSpPr>
          <p:nvPr/>
        </p:nvSpPr>
        <p:spPr>
          <a:xfrm>
            <a:off x="2339975" y="2060575"/>
            <a:ext cx="2232025" cy="215900"/>
          </a:xfrm>
          <a:prstGeom prst="rect">
            <a:avLst/>
          </a:prstGeom>
          <a:solidFill>
            <a:schemeClr val="bg1"/>
          </a:solidFill>
          <a:ln w="6350"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fontAlgn="auto">
              <a:spcBef>
                <a:spcPct val="20000"/>
              </a:spcBef>
              <a:spcAft>
                <a:spcPts val="0"/>
              </a:spcAft>
              <a:buFont typeface="Arial" pitchFamily="34" charset="0"/>
              <a:buNone/>
              <a:defRPr/>
            </a:pPr>
            <a:r>
              <a:rPr lang="ja-JP" altLang="en-US" sz="1100" b="1" dirty="0">
                <a:solidFill>
                  <a:schemeClr val="tx1"/>
                </a:solidFill>
              </a:rPr>
              <a:t>２－６　　健康・栄養管理</a:t>
            </a:r>
          </a:p>
        </p:txBody>
      </p:sp>
      <p:sp>
        <p:nvSpPr>
          <p:cNvPr id="30" name="コンテンツ プレースホルダ 2"/>
          <p:cNvSpPr txBox="1">
            <a:spLocks/>
          </p:cNvSpPr>
          <p:nvPr/>
        </p:nvSpPr>
        <p:spPr>
          <a:xfrm>
            <a:off x="2339975" y="2492375"/>
            <a:ext cx="2232025" cy="215900"/>
          </a:xfrm>
          <a:prstGeom prst="rect">
            <a:avLst/>
          </a:prstGeom>
          <a:solidFill>
            <a:schemeClr val="bg1"/>
          </a:solidFill>
          <a:ln w="6350"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fontAlgn="auto">
              <a:spcBef>
                <a:spcPct val="20000"/>
              </a:spcBef>
              <a:spcAft>
                <a:spcPts val="0"/>
              </a:spcAft>
              <a:buFont typeface="Arial" pitchFamily="34" charset="0"/>
              <a:buNone/>
              <a:defRPr/>
            </a:pPr>
            <a:r>
              <a:rPr lang="ja-JP" altLang="en-US" sz="1100" b="1" dirty="0">
                <a:solidFill>
                  <a:schemeClr val="tx1"/>
                </a:solidFill>
              </a:rPr>
              <a:t>２－１４　 洗濯</a:t>
            </a:r>
            <a:endParaRPr lang="en-US" altLang="ja-JP" sz="1100" b="1" dirty="0">
              <a:solidFill>
                <a:schemeClr val="tx1"/>
              </a:solidFill>
            </a:endParaRPr>
          </a:p>
        </p:txBody>
      </p:sp>
      <p:sp>
        <p:nvSpPr>
          <p:cNvPr id="31" name="コンテンツ プレースホルダ 2"/>
          <p:cNvSpPr txBox="1">
            <a:spLocks/>
          </p:cNvSpPr>
          <p:nvPr/>
        </p:nvSpPr>
        <p:spPr>
          <a:xfrm>
            <a:off x="4572000" y="1844675"/>
            <a:ext cx="2087563" cy="215900"/>
          </a:xfrm>
          <a:prstGeom prst="rect">
            <a:avLst/>
          </a:prstGeom>
          <a:solidFill>
            <a:schemeClr val="bg1"/>
          </a:solidFill>
          <a:ln w="6350"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fontAlgn="auto">
              <a:spcBef>
                <a:spcPct val="20000"/>
              </a:spcBef>
              <a:spcAft>
                <a:spcPts val="0"/>
              </a:spcAft>
              <a:buFont typeface="Arial" pitchFamily="34" charset="0"/>
              <a:buNone/>
              <a:defRPr/>
            </a:pPr>
            <a:r>
              <a:rPr lang="ja-JP" altLang="en-US" sz="1100" b="1" dirty="0">
                <a:solidFill>
                  <a:schemeClr val="tx1"/>
                </a:solidFill>
              </a:rPr>
              <a:t>２－３　　入浴　　</a:t>
            </a:r>
          </a:p>
        </p:txBody>
      </p:sp>
      <p:sp>
        <p:nvSpPr>
          <p:cNvPr id="32" name="コンテンツ プレースホルダ 2"/>
          <p:cNvSpPr txBox="1">
            <a:spLocks/>
          </p:cNvSpPr>
          <p:nvPr/>
        </p:nvSpPr>
        <p:spPr>
          <a:xfrm>
            <a:off x="4572000" y="2276475"/>
            <a:ext cx="2087563" cy="215900"/>
          </a:xfrm>
          <a:prstGeom prst="rect">
            <a:avLst/>
          </a:prstGeom>
          <a:solidFill>
            <a:schemeClr val="bg1"/>
          </a:solidFill>
          <a:ln w="6350"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fontAlgn="auto">
              <a:spcBef>
                <a:spcPct val="20000"/>
              </a:spcBef>
              <a:spcAft>
                <a:spcPts val="0"/>
              </a:spcAft>
              <a:buFont typeface="Arial" pitchFamily="34" charset="0"/>
              <a:buNone/>
              <a:defRPr/>
            </a:pPr>
            <a:r>
              <a:rPr lang="ja-JP" altLang="en-US" sz="1100" b="1" dirty="0">
                <a:solidFill>
                  <a:schemeClr val="tx1"/>
                </a:solidFill>
              </a:rPr>
              <a:t>２－１１　 危険の認識</a:t>
            </a:r>
          </a:p>
        </p:txBody>
      </p:sp>
      <p:sp>
        <p:nvSpPr>
          <p:cNvPr id="33" name="コンテンツ プレースホルダ 2"/>
          <p:cNvSpPr txBox="1">
            <a:spLocks/>
          </p:cNvSpPr>
          <p:nvPr/>
        </p:nvSpPr>
        <p:spPr>
          <a:xfrm>
            <a:off x="4572000" y="2060575"/>
            <a:ext cx="2087563" cy="215900"/>
          </a:xfrm>
          <a:prstGeom prst="rect">
            <a:avLst/>
          </a:prstGeom>
          <a:solidFill>
            <a:schemeClr val="bg1"/>
          </a:solidFill>
          <a:ln w="6350"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fontAlgn="auto">
              <a:spcBef>
                <a:spcPct val="20000"/>
              </a:spcBef>
              <a:spcAft>
                <a:spcPts val="0"/>
              </a:spcAft>
              <a:buFont typeface="Arial" pitchFamily="34" charset="0"/>
              <a:buNone/>
              <a:defRPr/>
            </a:pPr>
            <a:r>
              <a:rPr lang="ja-JP" altLang="en-US" sz="1100" b="1" dirty="0">
                <a:solidFill>
                  <a:schemeClr val="tx1"/>
                </a:solidFill>
              </a:rPr>
              <a:t>２－７　　薬の管理</a:t>
            </a:r>
          </a:p>
        </p:txBody>
      </p:sp>
      <p:sp>
        <p:nvSpPr>
          <p:cNvPr id="34" name="コンテンツ プレースホルダ 2"/>
          <p:cNvSpPr txBox="1">
            <a:spLocks/>
          </p:cNvSpPr>
          <p:nvPr/>
        </p:nvSpPr>
        <p:spPr>
          <a:xfrm>
            <a:off x="4572000" y="2492375"/>
            <a:ext cx="2087563" cy="215900"/>
          </a:xfrm>
          <a:prstGeom prst="rect">
            <a:avLst/>
          </a:prstGeom>
          <a:solidFill>
            <a:schemeClr val="bg1"/>
          </a:solidFill>
          <a:ln w="6350"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fontAlgn="auto">
              <a:spcBef>
                <a:spcPct val="20000"/>
              </a:spcBef>
              <a:spcAft>
                <a:spcPts val="0"/>
              </a:spcAft>
              <a:buFont typeface="Arial" pitchFamily="34" charset="0"/>
              <a:buNone/>
              <a:defRPr/>
            </a:pPr>
            <a:r>
              <a:rPr lang="ja-JP" altLang="en-US" sz="1100" b="1" dirty="0">
                <a:solidFill>
                  <a:schemeClr val="tx1"/>
                </a:solidFill>
              </a:rPr>
              <a:t>２－１５　 買い物</a:t>
            </a:r>
          </a:p>
        </p:txBody>
      </p:sp>
      <p:sp>
        <p:nvSpPr>
          <p:cNvPr id="35" name="コンテンツ プレースホルダ 2"/>
          <p:cNvSpPr txBox="1">
            <a:spLocks/>
          </p:cNvSpPr>
          <p:nvPr/>
        </p:nvSpPr>
        <p:spPr>
          <a:xfrm>
            <a:off x="6659563" y="1844675"/>
            <a:ext cx="2233612" cy="215900"/>
          </a:xfrm>
          <a:prstGeom prst="rect">
            <a:avLst/>
          </a:prstGeom>
          <a:solidFill>
            <a:schemeClr val="bg1"/>
          </a:solidFill>
          <a:ln w="6350"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fontAlgn="auto">
              <a:spcBef>
                <a:spcPct val="20000"/>
              </a:spcBef>
              <a:spcAft>
                <a:spcPts val="0"/>
              </a:spcAft>
              <a:buFont typeface="Arial" pitchFamily="34" charset="0"/>
              <a:buNone/>
              <a:defRPr/>
            </a:pPr>
            <a:r>
              <a:rPr lang="ja-JP" altLang="en-US" sz="1100" b="1" dirty="0">
                <a:solidFill>
                  <a:schemeClr val="tx1"/>
                </a:solidFill>
              </a:rPr>
              <a:t>２－４　　排尿</a:t>
            </a:r>
          </a:p>
        </p:txBody>
      </p:sp>
      <p:sp>
        <p:nvSpPr>
          <p:cNvPr id="36" name="コンテンツ プレースホルダ 2"/>
          <p:cNvSpPr txBox="1">
            <a:spLocks/>
          </p:cNvSpPr>
          <p:nvPr/>
        </p:nvSpPr>
        <p:spPr>
          <a:xfrm>
            <a:off x="6659563" y="2060575"/>
            <a:ext cx="2233612" cy="215900"/>
          </a:xfrm>
          <a:prstGeom prst="rect">
            <a:avLst/>
          </a:prstGeom>
          <a:solidFill>
            <a:schemeClr val="bg1"/>
          </a:solidFill>
          <a:ln w="6350"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fontAlgn="auto">
              <a:spcBef>
                <a:spcPct val="20000"/>
              </a:spcBef>
              <a:spcAft>
                <a:spcPts val="0"/>
              </a:spcAft>
              <a:buFont typeface="Arial" pitchFamily="34" charset="0"/>
              <a:buNone/>
              <a:defRPr/>
            </a:pPr>
            <a:r>
              <a:rPr lang="ja-JP" altLang="en-US" sz="1100" b="1" dirty="0">
                <a:solidFill>
                  <a:schemeClr val="tx1"/>
                </a:solidFill>
              </a:rPr>
              <a:t>２－８　　金銭の管理</a:t>
            </a:r>
          </a:p>
        </p:txBody>
      </p:sp>
      <p:sp>
        <p:nvSpPr>
          <p:cNvPr id="37" name="コンテンツ プレースホルダ 2"/>
          <p:cNvSpPr txBox="1">
            <a:spLocks/>
          </p:cNvSpPr>
          <p:nvPr/>
        </p:nvSpPr>
        <p:spPr>
          <a:xfrm>
            <a:off x="6659563" y="2276475"/>
            <a:ext cx="2233612" cy="215900"/>
          </a:xfrm>
          <a:prstGeom prst="rect">
            <a:avLst/>
          </a:prstGeom>
          <a:solidFill>
            <a:schemeClr val="bg1"/>
          </a:solidFill>
          <a:ln w="6350"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fontAlgn="auto">
              <a:spcBef>
                <a:spcPct val="20000"/>
              </a:spcBef>
              <a:spcAft>
                <a:spcPts val="0"/>
              </a:spcAft>
              <a:buFont typeface="Arial" pitchFamily="34" charset="0"/>
              <a:buNone/>
              <a:defRPr/>
            </a:pPr>
            <a:r>
              <a:rPr lang="ja-JP" altLang="en-US" sz="1100" b="1" dirty="0">
                <a:solidFill>
                  <a:schemeClr val="tx1"/>
                </a:solidFill>
              </a:rPr>
              <a:t>２－１２　 調理</a:t>
            </a:r>
          </a:p>
        </p:txBody>
      </p:sp>
      <p:sp>
        <p:nvSpPr>
          <p:cNvPr id="38" name="コンテンツ プレースホルダ 2"/>
          <p:cNvSpPr txBox="1">
            <a:spLocks/>
          </p:cNvSpPr>
          <p:nvPr/>
        </p:nvSpPr>
        <p:spPr>
          <a:xfrm>
            <a:off x="6659563" y="2492375"/>
            <a:ext cx="2233612" cy="215900"/>
          </a:xfrm>
          <a:prstGeom prst="rect">
            <a:avLst/>
          </a:prstGeom>
          <a:solidFill>
            <a:schemeClr val="bg1"/>
          </a:solidFill>
          <a:ln w="6350"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fontAlgn="auto">
              <a:spcBef>
                <a:spcPct val="20000"/>
              </a:spcBef>
              <a:spcAft>
                <a:spcPts val="0"/>
              </a:spcAft>
              <a:buFont typeface="Arial" pitchFamily="34" charset="0"/>
              <a:buNone/>
              <a:defRPr/>
            </a:pPr>
            <a:r>
              <a:rPr lang="ja-JP" altLang="en-US" sz="1100" b="1" dirty="0">
                <a:solidFill>
                  <a:schemeClr val="tx1"/>
                </a:solidFill>
              </a:rPr>
              <a:t>２－１６　 交通手段の利用</a:t>
            </a:r>
          </a:p>
        </p:txBody>
      </p:sp>
      <p:sp>
        <p:nvSpPr>
          <p:cNvPr id="39" name="コンテンツ プレースホルダ 2"/>
          <p:cNvSpPr txBox="1">
            <a:spLocks/>
          </p:cNvSpPr>
          <p:nvPr/>
        </p:nvSpPr>
        <p:spPr>
          <a:xfrm>
            <a:off x="179388" y="2781300"/>
            <a:ext cx="8713787" cy="287338"/>
          </a:xfrm>
          <a:prstGeom prst="rect">
            <a:avLst/>
          </a:prstGeom>
          <a:solidFill>
            <a:srgbClr val="002060"/>
          </a:solidFill>
          <a:ln w="25400"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ormAutofit fontScale="92500" lnSpcReduction="20000"/>
          </a:bodyPr>
          <a:lstStyle/>
          <a:p>
            <a:pPr marL="342900" indent="-342900" fontAlgn="auto">
              <a:spcBef>
                <a:spcPct val="20000"/>
              </a:spcBef>
              <a:spcAft>
                <a:spcPts val="0"/>
              </a:spcAft>
              <a:buFont typeface="Arial" pitchFamily="34" charset="0"/>
              <a:buNone/>
              <a:defRPr/>
            </a:pPr>
            <a:r>
              <a:rPr lang="en-US" altLang="ja-JP" sz="1600" b="1" dirty="0">
                <a:solidFill>
                  <a:schemeClr val="bg1">
                    <a:lumMod val="95000"/>
                  </a:schemeClr>
                </a:solidFill>
              </a:rPr>
              <a:t>3.</a:t>
            </a:r>
            <a:r>
              <a:rPr lang="ja-JP" altLang="en-US" sz="1600" b="1" dirty="0">
                <a:solidFill>
                  <a:schemeClr val="bg1">
                    <a:lumMod val="95000"/>
                  </a:schemeClr>
                </a:solidFill>
              </a:rPr>
              <a:t>　意思疎通等に関連する項目［６項目］</a:t>
            </a:r>
          </a:p>
        </p:txBody>
      </p:sp>
      <p:sp>
        <p:nvSpPr>
          <p:cNvPr id="40" name="コンテンツ プレースホルダ 2"/>
          <p:cNvSpPr txBox="1">
            <a:spLocks/>
          </p:cNvSpPr>
          <p:nvPr/>
        </p:nvSpPr>
        <p:spPr>
          <a:xfrm>
            <a:off x="179388" y="3068638"/>
            <a:ext cx="2160587" cy="215900"/>
          </a:xfrm>
          <a:prstGeom prst="rect">
            <a:avLst/>
          </a:prstGeom>
          <a:solidFill>
            <a:schemeClr val="bg1"/>
          </a:solidFill>
          <a:ln w="6350"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fontAlgn="auto">
              <a:spcBef>
                <a:spcPct val="20000"/>
              </a:spcBef>
              <a:spcAft>
                <a:spcPts val="0"/>
              </a:spcAft>
              <a:buFont typeface="Arial" pitchFamily="34" charset="0"/>
              <a:buNone/>
              <a:defRPr/>
            </a:pPr>
            <a:r>
              <a:rPr lang="ja-JP" altLang="en-US" sz="1100" b="1" dirty="0">
                <a:solidFill>
                  <a:schemeClr val="tx1"/>
                </a:solidFill>
              </a:rPr>
              <a:t>３－１　　視力</a:t>
            </a:r>
          </a:p>
        </p:txBody>
      </p:sp>
      <p:sp>
        <p:nvSpPr>
          <p:cNvPr id="41" name="コンテンツ プレースホルダ 2"/>
          <p:cNvSpPr txBox="1">
            <a:spLocks/>
          </p:cNvSpPr>
          <p:nvPr/>
        </p:nvSpPr>
        <p:spPr>
          <a:xfrm>
            <a:off x="179388" y="3284538"/>
            <a:ext cx="2160587" cy="215900"/>
          </a:xfrm>
          <a:prstGeom prst="rect">
            <a:avLst/>
          </a:prstGeom>
          <a:solidFill>
            <a:schemeClr val="bg1"/>
          </a:solidFill>
          <a:ln w="6350"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fontAlgn="auto">
              <a:spcBef>
                <a:spcPct val="20000"/>
              </a:spcBef>
              <a:spcAft>
                <a:spcPts val="0"/>
              </a:spcAft>
              <a:buFont typeface="Arial" pitchFamily="34" charset="0"/>
              <a:buNone/>
              <a:defRPr/>
            </a:pPr>
            <a:r>
              <a:rPr lang="ja-JP" altLang="en-US" sz="1100" b="1" dirty="0">
                <a:solidFill>
                  <a:schemeClr val="tx1"/>
                </a:solidFill>
              </a:rPr>
              <a:t>３－５　　読み書き</a:t>
            </a:r>
          </a:p>
        </p:txBody>
      </p:sp>
      <p:sp>
        <p:nvSpPr>
          <p:cNvPr id="42" name="コンテンツ プレースホルダ 2"/>
          <p:cNvSpPr txBox="1">
            <a:spLocks/>
          </p:cNvSpPr>
          <p:nvPr/>
        </p:nvSpPr>
        <p:spPr>
          <a:xfrm>
            <a:off x="2339975" y="3068638"/>
            <a:ext cx="2232025" cy="215900"/>
          </a:xfrm>
          <a:prstGeom prst="rect">
            <a:avLst/>
          </a:prstGeom>
          <a:solidFill>
            <a:schemeClr val="bg1"/>
          </a:solidFill>
          <a:ln w="6350"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fontAlgn="auto">
              <a:spcBef>
                <a:spcPct val="20000"/>
              </a:spcBef>
              <a:spcAft>
                <a:spcPts val="0"/>
              </a:spcAft>
              <a:buFont typeface="Arial" pitchFamily="34" charset="0"/>
              <a:buNone/>
              <a:defRPr/>
            </a:pPr>
            <a:r>
              <a:rPr lang="ja-JP" altLang="en-US" sz="1100" b="1" dirty="0">
                <a:solidFill>
                  <a:schemeClr val="tx1"/>
                </a:solidFill>
              </a:rPr>
              <a:t>３－２　　聴力</a:t>
            </a:r>
          </a:p>
        </p:txBody>
      </p:sp>
      <p:sp>
        <p:nvSpPr>
          <p:cNvPr id="43" name="コンテンツ プレースホルダ 2"/>
          <p:cNvSpPr txBox="1">
            <a:spLocks/>
          </p:cNvSpPr>
          <p:nvPr/>
        </p:nvSpPr>
        <p:spPr>
          <a:xfrm>
            <a:off x="2339975" y="3284538"/>
            <a:ext cx="2232025" cy="215900"/>
          </a:xfrm>
          <a:prstGeom prst="rect">
            <a:avLst/>
          </a:prstGeom>
          <a:solidFill>
            <a:schemeClr val="bg1"/>
          </a:solidFill>
          <a:ln w="6350"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fontAlgn="auto">
              <a:spcBef>
                <a:spcPct val="20000"/>
              </a:spcBef>
              <a:spcAft>
                <a:spcPts val="0"/>
              </a:spcAft>
              <a:buFont typeface="Arial" pitchFamily="34" charset="0"/>
              <a:buNone/>
              <a:defRPr/>
            </a:pPr>
            <a:r>
              <a:rPr lang="ja-JP" altLang="en-US" sz="1100" b="1" dirty="0">
                <a:solidFill>
                  <a:schemeClr val="tx1"/>
                </a:solidFill>
              </a:rPr>
              <a:t>３－６　　感覚過敏・感覚鈍麻</a:t>
            </a:r>
          </a:p>
        </p:txBody>
      </p:sp>
      <p:sp>
        <p:nvSpPr>
          <p:cNvPr id="44" name="コンテンツ プレースホルダ 2"/>
          <p:cNvSpPr txBox="1">
            <a:spLocks/>
          </p:cNvSpPr>
          <p:nvPr/>
        </p:nvSpPr>
        <p:spPr>
          <a:xfrm>
            <a:off x="4572000" y="3068638"/>
            <a:ext cx="2087563" cy="215900"/>
          </a:xfrm>
          <a:prstGeom prst="rect">
            <a:avLst/>
          </a:prstGeom>
          <a:solidFill>
            <a:schemeClr val="bg1"/>
          </a:solidFill>
          <a:ln w="6350"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fontAlgn="auto">
              <a:spcBef>
                <a:spcPct val="20000"/>
              </a:spcBef>
              <a:spcAft>
                <a:spcPts val="0"/>
              </a:spcAft>
              <a:buFont typeface="Arial" pitchFamily="34" charset="0"/>
              <a:buNone/>
              <a:defRPr/>
            </a:pPr>
            <a:r>
              <a:rPr lang="ja-JP" altLang="en-US" sz="1100" b="1" dirty="0">
                <a:solidFill>
                  <a:schemeClr val="tx1"/>
                </a:solidFill>
              </a:rPr>
              <a:t>３－３　　コミュニケーション</a:t>
            </a:r>
          </a:p>
        </p:txBody>
      </p:sp>
      <p:sp>
        <p:nvSpPr>
          <p:cNvPr id="45" name="コンテンツ プレースホルダ 2"/>
          <p:cNvSpPr txBox="1">
            <a:spLocks/>
          </p:cNvSpPr>
          <p:nvPr/>
        </p:nvSpPr>
        <p:spPr>
          <a:xfrm>
            <a:off x="4572000" y="3284538"/>
            <a:ext cx="2087563" cy="215900"/>
          </a:xfrm>
          <a:prstGeom prst="rect">
            <a:avLst/>
          </a:prstGeom>
          <a:solidFill>
            <a:schemeClr val="bg1"/>
          </a:solidFill>
          <a:ln w="6350"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algn="ctr" fontAlgn="auto">
              <a:spcBef>
                <a:spcPct val="20000"/>
              </a:spcBef>
              <a:spcAft>
                <a:spcPts val="0"/>
              </a:spcAft>
              <a:buFont typeface="Arial" pitchFamily="34" charset="0"/>
              <a:buNone/>
              <a:defRPr/>
            </a:pPr>
            <a:r>
              <a:rPr lang="ja-JP" altLang="en-US" sz="1100" b="1" dirty="0">
                <a:solidFill>
                  <a:schemeClr val="tx1"/>
                </a:solidFill>
              </a:rPr>
              <a:t>－</a:t>
            </a:r>
          </a:p>
        </p:txBody>
      </p:sp>
      <p:sp>
        <p:nvSpPr>
          <p:cNvPr id="46" name="コンテンツ プレースホルダ 2"/>
          <p:cNvSpPr txBox="1">
            <a:spLocks/>
          </p:cNvSpPr>
          <p:nvPr/>
        </p:nvSpPr>
        <p:spPr>
          <a:xfrm>
            <a:off x="6659563" y="3068638"/>
            <a:ext cx="2233612" cy="215900"/>
          </a:xfrm>
          <a:prstGeom prst="rect">
            <a:avLst/>
          </a:prstGeom>
          <a:solidFill>
            <a:schemeClr val="bg1"/>
          </a:solidFill>
          <a:ln w="6350"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fontAlgn="auto">
              <a:spcBef>
                <a:spcPct val="20000"/>
              </a:spcBef>
              <a:spcAft>
                <a:spcPts val="0"/>
              </a:spcAft>
              <a:buFont typeface="Arial" pitchFamily="34" charset="0"/>
              <a:buNone/>
              <a:defRPr/>
            </a:pPr>
            <a:r>
              <a:rPr lang="ja-JP" altLang="en-US" sz="1100" b="1" dirty="0">
                <a:solidFill>
                  <a:schemeClr val="tx1"/>
                </a:solidFill>
              </a:rPr>
              <a:t>３－４　　説明の理解</a:t>
            </a:r>
          </a:p>
        </p:txBody>
      </p:sp>
      <p:sp>
        <p:nvSpPr>
          <p:cNvPr id="48" name="コンテンツ プレースホルダ 2"/>
          <p:cNvSpPr txBox="1">
            <a:spLocks/>
          </p:cNvSpPr>
          <p:nvPr/>
        </p:nvSpPr>
        <p:spPr>
          <a:xfrm>
            <a:off x="179388" y="3644900"/>
            <a:ext cx="8713787" cy="288925"/>
          </a:xfrm>
          <a:prstGeom prst="rect">
            <a:avLst/>
          </a:prstGeom>
          <a:solidFill>
            <a:srgbClr val="002060"/>
          </a:solidFill>
          <a:ln w="25400"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ormAutofit fontScale="92500" lnSpcReduction="20000"/>
          </a:bodyPr>
          <a:lstStyle/>
          <a:p>
            <a:pPr marL="342900" indent="-342900" fontAlgn="auto">
              <a:spcBef>
                <a:spcPct val="20000"/>
              </a:spcBef>
              <a:spcAft>
                <a:spcPts val="0"/>
              </a:spcAft>
              <a:buFont typeface="Arial" pitchFamily="34" charset="0"/>
              <a:buNone/>
              <a:defRPr/>
            </a:pPr>
            <a:r>
              <a:rPr lang="en-US" altLang="ja-JP" sz="1600" b="1" dirty="0">
                <a:solidFill>
                  <a:schemeClr val="bg1">
                    <a:lumMod val="95000"/>
                  </a:schemeClr>
                </a:solidFill>
              </a:rPr>
              <a:t>4.</a:t>
            </a:r>
            <a:r>
              <a:rPr lang="ja-JP" altLang="en-US" sz="1600" b="1" dirty="0">
                <a:solidFill>
                  <a:schemeClr val="bg1">
                    <a:lumMod val="95000"/>
                  </a:schemeClr>
                </a:solidFill>
              </a:rPr>
              <a:t>　行動障害に関連する項目［３４項目］</a:t>
            </a:r>
          </a:p>
        </p:txBody>
      </p:sp>
      <p:sp>
        <p:nvSpPr>
          <p:cNvPr id="49" name="コンテンツ プレースホルダ 2"/>
          <p:cNvSpPr txBox="1">
            <a:spLocks/>
          </p:cNvSpPr>
          <p:nvPr/>
        </p:nvSpPr>
        <p:spPr>
          <a:xfrm>
            <a:off x="179388" y="3933825"/>
            <a:ext cx="1728787" cy="215900"/>
          </a:xfrm>
          <a:prstGeom prst="rect">
            <a:avLst/>
          </a:prstGeom>
          <a:solidFill>
            <a:schemeClr val="bg1"/>
          </a:solidFill>
          <a:ln w="6350"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fontAlgn="auto">
              <a:spcBef>
                <a:spcPct val="20000"/>
              </a:spcBef>
              <a:spcAft>
                <a:spcPts val="0"/>
              </a:spcAft>
              <a:buFont typeface="Arial" pitchFamily="34" charset="0"/>
              <a:buNone/>
              <a:defRPr/>
            </a:pPr>
            <a:r>
              <a:rPr lang="ja-JP" altLang="en-US" sz="1100" b="1" dirty="0">
                <a:solidFill>
                  <a:schemeClr val="tx1"/>
                </a:solidFill>
              </a:rPr>
              <a:t>４－１　　被害的・拒否的</a:t>
            </a:r>
          </a:p>
        </p:txBody>
      </p:sp>
      <p:sp>
        <p:nvSpPr>
          <p:cNvPr id="50" name="コンテンツ プレースホルダ 2"/>
          <p:cNvSpPr txBox="1">
            <a:spLocks/>
          </p:cNvSpPr>
          <p:nvPr/>
        </p:nvSpPr>
        <p:spPr>
          <a:xfrm>
            <a:off x="179388" y="4149725"/>
            <a:ext cx="1728787" cy="215900"/>
          </a:xfrm>
          <a:prstGeom prst="rect">
            <a:avLst/>
          </a:prstGeom>
          <a:solidFill>
            <a:schemeClr val="bg1"/>
          </a:solidFill>
          <a:ln w="6350"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fontAlgn="auto">
              <a:spcBef>
                <a:spcPct val="20000"/>
              </a:spcBef>
              <a:spcAft>
                <a:spcPts val="0"/>
              </a:spcAft>
              <a:buFont typeface="Arial" pitchFamily="34" charset="0"/>
              <a:buNone/>
              <a:defRPr/>
            </a:pPr>
            <a:r>
              <a:rPr lang="ja-JP" altLang="en-US" sz="1100" b="1" dirty="0">
                <a:solidFill>
                  <a:schemeClr val="tx1"/>
                </a:solidFill>
              </a:rPr>
              <a:t>４－６　　同じ話をする　　</a:t>
            </a:r>
          </a:p>
        </p:txBody>
      </p:sp>
      <p:sp>
        <p:nvSpPr>
          <p:cNvPr id="51" name="コンテンツ プレースホルダ 2"/>
          <p:cNvSpPr txBox="1">
            <a:spLocks/>
          </p:cNvSpPr>
          <p:nvPr/>
        </p:nvSpPr>
        <p:spPr>
          <a:xfrm>
            <a:off x="179388" y="4365625"/>
            <a:ext cx="1728787" cy="215900"/>
          </a:xfrm>
          <a:prstGeom prst="rect">
            <a:avLst/>
          </a:prstGeom>
          <a:solidFill>
            <a:schemeClr val="bg1"/>
          </a:solidFill>
          <a:ln w="6350"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fontAlgn="auto">
              <a:spcBef>
                <a:spcPct val="20000"/>
              </a:spcBef>
              <a:spcAft>
                <a:spcPts val="0"/>
              </a:spcAft>
              <a:buFont typeface="Arial" pitchFamily="34" charset="0"/>
              <a:buNone/>
              <a:defRPr/>
            </a:pPr>
            <a:r>
              <a:rPr lang="ja-JP" altLang="en-US" sz="1100" b="1" dirty="0">
                <a:solidFill>
                  <a:schemeClr val="tx1"/>
                </a:solidFill>
              </a:rPr>
              <a:t>４－１１　 </a:t>
            </a:r>
            <a:r>
              <a:rPr lang="ja-JP" altLang="en-US" sz="1000" b="1" dirty="0">
                <a:solidFill>
                  <a:schemeClr val="tx1"/>
                </a:solidFill>
              </a:rPr>
              <a:t>外出して戻れない</a:t>
            </a:r>
            <a:endParaRPr lang="en-US" altLang="ja-JP" sz="1000" b="1" dirty="0">
              <a:solidFill>
                <a:schemeClr val="tx1"/>
              </a:solidFill>
            </a:endParaRPr>
          </a:p>
        </p:txBody>
      </p:sp>
      <p:sp>
        <p:nvSpPr>
          <p:cNvPr id="52" name="コンテンツ プレースホルダ 2"/>
          <p:cNvSpPr txBox="1">
            <a:spLocks/>
          </p:cNvSpPr>
          <p:nvPr/>
        </p:nvSpPr>
        <p:spPr>
          <a:xfrm>
            <a:off x="179388" y="4581525"/>
            <a:ext cx="1728787" cy="215900"/>
          </a:xfrm>
          <a:prstGeom prst="rect">
            <a:avLst/>
          </a:prstGeom>
          <a:solidFill>
            <a:schemeClr val="bg1"/>
          </a:solidFill>
          <a:ln w="6350"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fontAlgn="auto">
              <a:spcBef>
                <a:spcPct val="20000"/>
              </a:spcBef>
              <a:spcAft>
                <a:spcPts val="0"/>
              </a:spcAft>
              <a:buFont typeface="Arial" pitchFamily="34" charset="0"/>
              <a:buNone/>
              <a:defRPr/>
            </a:pPr>
            <a:r>
              <a:rPr lang="ja-JP" altLang="en-US" sz="1100" b="1" dirty="0">
                <a:solidFill>
                  <a:schemeClr val="tx1"/>
                </a:solidFill>
              </a:rPr>
              <a:t>４－１６　 異食行為</a:t>
            </a:r>
          </a:p>
        </p:txBody>
      </p:sp>
      <p:sp>
        <p:nvSpPr>
          <p:cNvPr id="53" name="コンテンツ プレースホルダ 2"/>
          <p:cNvSpPr txBox="1">
            <a:spLocks/>
          </p:cNvSpPr>
          <p:nvPr/>
        </p:nvSpPr>
        <p:spPr>
          <a:xfrm>
            <a:off x="179388" y="4797425"/>
            <a:ext cx="1728787" cy="215900"/>
          </a:xfrm>
          <a:prstGeom prst="rect">
            <a:avLst/>
          </a:prstGeom>
          <a:solidFill>
            <a:schemeClr val="bg1"/>
          </a:solidFill>
          <a:ln w="6350"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fontAlgn="auto">
              <a:spcBef>
                <a:spcPct val="20000"/>
              </a:spcBef>
              <a:spcAft>
                <a:spcPts val="0"/>
              </a:spcAft>
              <a:buFont typeface="Arial" pitchFamily="34" charset="0"/>
              <a:buNone/>
              <a:defRPr/>
            </a:pPr>
            <a:r>
              <a:rPr lang="ja-JP" altLang="en-US" sz="1100" b="1" dirty="0">
                <a:solidFill>
                  <a:schemeClr val="tx1"/>
                </a:solidFill>
              </a:rPr>
              <a:t>４－２１　 </a:t>
            </a:r>
            <a:r>
              <a:rPr lang="ja-JP" altLang="en-US" sz="900" b="1" dirty="0">
                <a:solidFill>
                  <a:schemeClr val="tx1"/>
                </a:solidFill>
              </a:rPr>
              <a:t>自らを傷つける行為</a:t>
            </a:r>
          </a:p>
        </p:txBody>
      </p:sp>
      <p:sp>
        <p:nvSpPr>
          <p:cNvPr id="54" name="コンテンツ プレースホルダ 2"/>
          <p:cNvSpPr txBox="1">
            <a:spLocks/>
          </p:cNvSpPr>
          <p:nvPr/>
        </p:nvSpPr>
        <p:spPr>
          <a:xfrm>
            <a:off x="179388" y="5013325"/>
            <a:ext cx="1728787" cy="215900"/>
          </a:xfrm>
          <a:prstGeom prst="rect">
            <a:avLst/>
          </a:prstGeom>
          <a:solidFill>
            <a:schemeClr val="bg1"/>
          </a:solidFill>
          <a:ln w="6350"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fontAlgn="auto">
              <a:spcBef>
                <a:spcPct val="20000"/>
              </a:spcBef>
              <a:spcAft>
                <a:spcPts val="0"/>
              </a:spcAft>
              <a:buFont typeface="Arial" pitchFamily="34" charset="0"/>
              <a:buNone/>
              <a:defRPr/>
            </a:pPr>
            <a:r>
              <a:rPr lang="ja-JP" altLang="en-US" sz="1100" b="1" dirty="0">
                <a:solidFill>
                  <a:schemeClr val="tx1"/>
                </a:solidFill>
              </a:rPr>
              <a:t>４－２６　 そううつ状態</a:t>
            </a:r>
          </a:p>
        </p:txBody>
      </p:sp>
      <p:sp>
        <p:nvSpPr>
          <p:cNvPr id="55" name="コンテンツ プレースホルダ 2"/>
          <p:cNvSpPr txBox="1">
            <a:spLocks/>
          </p:cNvSpPr>
          <p:nvPr/>
        </p:nvSpPr>
        <p:spPr>
          <a:xfrm>
            <a:off x="179388" y="5229225"/>
            <a:ext cx="1728787" cy="215900"/>
          </a:xfrm>
          <a:prstGeom prst="rect">
            <a:avLst/>
          </a:prstGeom>
          <a:solidFill>
            <a:schemeClr val="bg1"/>
          </a:solidFill>
          <a:ln w="6350"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fontAlgn="auto">
              <a:spcBef>
                <a:spcPct val="20000"/>
              </a:spcBef>
              <a:spcAft>
                <a:spcPts val="0"/>
              </a:spcAft>
              <a:buFont typeface="Arial" pitchFamily="34" charset="0"/>
              <a:buNone/>
              <a:defRPr/>
            </a:pPr>
            <a:r>
              <a:rPr lang="ja-JP" altLang="en-US" sz="1100" b="1" dirty="0">
                <a:solidFill>
                  <a:schemeClr val="tx1"/>
                </a:solidFill>
              </a:rPr>
              <a:t>４－３１　 </a:t>
            </a:r>
            <a:r>
              <a:rPr lang="ja-JP" altLang="en-US" sz="900" b="1" dirty="0">
                <a:solidFill>
                  <a:schemeClr val="tx1"/>
                </a:solidFill>
              </a:rPr>
              <a:t>集中力が続かない</a:t>
            </a:r>
          </a:p>
        </p:txBody>
      </p:sp>
      <p:sp>
        <p:nvSpPr>
          <p:cNvPr id="56" name="コンテンツ プレースホルダ 2"/>
          <p:cNvSpPr txBox="1">
            <a:spLocks/>
          </p:cNvSpPr>
          <p:nvPr/>
        </p:nvSpPr>
        <p:spPr>
          <a:xfrm>
            <a:off x="179388" y="5589588"/>
            <a:ext cx="8713787" cy="287337"/>
          </a:xfrm>
          <a:prstGeom prst="rect">
            <a:avLst/>
          </a:prstGeom>
          <a:solidFill>
            <a:srgbClr val="002060"/>
          </a:solidFill>
          <a:ln w="25400"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ormAutofit fontScale="92500" lnSpcReduction="20000"/>
          </a:bodyPr>
          <a:lstStyle/>
          <a:p>
            <a:pPr marL="342900" indent="-342900" fontAlgn="auto">
              <a:spcBef>
                <a:spcPct val="20000"/>
              </a:spcBef>
              <a:spcAft>
                <a:spcPts val="0"/>
              </a:spcAft>
              <a:buFont typeface="Arial" pitchFamily="34" charset="0"/>
              <a:buNone/>
              <a:defRPr/>
            </a:pPr>
            <a:r>
              <a:rPr lang="en-US" altLang="ja-JP" sz="1600" b="1" dirty="0">
                <a:solidFill>
                  <a:schemeClr val="bg1">
                    <a:lumMod val="95000"/>
                  </a:schemeClr>
                </a:solidFill>
              </a:rPr>
              <a:t>5.</a:t>
            </a:r>
            <a:r>
              <a:rPr lang="ja-JP" altLang="en-US" sz="1600" b="1" dirty="0">
                <a:solidFill>
                  <a:schemeClr val="bg1">
                    <a:lumMod val="95000"/>
                  </a:schemeClr>
                </a:solidFill>
              </a:rPr>
              <a:t>　特別な医療に関連する項目［１２項目］</a:t>
            </a:r>
          </a:p>
        </p:txBody>
      </p:sp>
      <p:sp>
        <p:nvSpPr>
          <p:cNvPr id="57" name="コンテンツ プレースホルダ 2"/>
          <p:cNvSpPr txBox="1">
            <a:spLocks/>
          </p:cNvSpPr>
          <p:nvPr/>
        </p:nvSpPr>
        <p:spPr>
          <a:xfrm>
            <a:off x="179388" y="5876925"/>
            <a:ext cx="2160587" cy="215900"/>
          </a:xfrm>
          <a:prstGeom prst="rect">
            <a:avLst/>
          </a:prstGeom>
          <a:solidFill>
            <a:schemeClr val="bg1"/>
          </a:solidFill>
          <a:ln w="6350"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fontAlgn="auto">
              <a:spcBef>
                <a:spcPct val="20000"/>
              </a:spcBef>
              <a:spcAft>
                <a:spcPts val="0"/>
              </a:spcAft>
              <a:buFont typeface="Arial" pitchFamily="34" charset="0"/>
              <a:buNone/>
              <a:defRPr/>
            </a:pPr>
            <a:r>
              <a:rPr lang="ja-JP" altLang="en-US" sz="1100" b="1" dirty="0">
                <a:solidFill>
                  <a:schemeClr val="tx1"/>
                </a:solidFill>
              </a:rPr>
              <a:t>５－１　　点滴の管理</a:t>
            </a:r>
          </a:p>
        </p:txBody>
      </p:sp>
      <p:sp>
        <p:nvSpPr>
          <p:cNvPr id="58" name="コンテンツ プレースホルダ 2"/>
          <p:cNvSpPr txBox="1">
            <a:spLocks/>
          </p:cNvSpPr>
          <p:nvPr/>
        </p:nvSpPr>
        <p:spPr>
          <a:xfrm>
            <a:off x="179388" y="6092825"/>
            <a:ext cx="2160587" cy="215900"/>
          </a:xfrm>
          <a:prstGeom prst="rect">
            <a:avLst/>
          </a:prstGeom>
          <a:solidFill>
            <a:schemeClr val="bg1"/>
          </a:solidFill>
          <a:ln w="6350"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fontAlgn="auto">
              <a:spcBef>
                <a:spcPct val="20000"/>
              </a:spcBef>
              <a:spcAft>
                <a:spcPts val="0"/>
              </a:spcAft>
              <a:buFont typeface="Arial" pitchFamily="34" charset="0"/>
              <a:buNone/>
              <a:defRPr/>
            </a:pPr>
            <a:r>
              <a:rPr lang="ja-JP" altLang="en-US" sz="1100" b="1" dirty="0">
                <a:solidFill>
                  <a:schemeClr val="tx1"/>
                </a:solidFill>
              </a:rPr>
              <a:t>５－５　　酸素療法</a:t>
            </a:r>
          </a:p>
        </p:txBody>
      </p:sp>
      <p:sp>
        <p:nvSpPr>
          <p:cNvPr id="59" name="コンテンツ プレースホルダ 2"/>
          <p:cNvSpPr txBox="1">
            <a:spLocks/>
          </p:cNvSpPr>
          <p:nvPr/>
        </p:nvSpPr>
        <p:spPr>
          <a:xfrm>
            <a:off x="179388" y="6308725"/>
            <a:ext cx="2160587" cy="215900"/>
          </a:xfrm>
          <a:prstGeom prst="rect">
            <a:avLst/>
          </a:prstGeom>
          <a:solidFill>
            <a:schemeClr val="bg1"/>
          </a:solidFill>
          <a:ln w="6350"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fontAlgn="auto">
              <a:spcBef>
                <a:spcPct val="20000"/>
              </a:spcBef>
              <a:spcAft>
                <a:spcPts val="0"/>
              </a:spcAft>
              <a:buFont typeface="Arial" pitchFamily="34" charset="0"/>
              <a:buNone/>
              <a:defRPr/>
            </a:pPr>
            <a:r>
              <a:rPr lang="ja-JP" altLang="en-US" sz="1100" b="1" dirty="0">
                <a:solidFill>
                  <a:schemeClr val="tx1"/>
                </a:solidFill>
              </a:rPr>
              <a:t>５－９　　経管栄養</a:t>
            </a:r>
          </a:p>
        </p:txBody>
      </p:sp>
      <p:sp>
        <p:nvSpPr>
          <p:cNvPr id="60" name="コンテンツ プレースホルダ 2"/>
          <p:cNvSpPr txBox="1">
            <a:spLocks/>
          </p:cNvSpPr>
          <p:nvPr/>
        </p:nvSpPr>
        <p:spPr>
          <a:xfrm>
            <a:off x="1908175" y="3933825"/>
            <a:ext cx="1727200" cy="215900"/>
          </a:xfrm>
          <a:prstGeom prst="rect">
            <a:avLst/>
          </a:prstGeom>
          <a:solidFill>
            <a:schemeClr val="bg1"/>
          </a:solidFill>
          <a:ln w="6350"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fontAlgn="auto">
              <a:spcBef>
                <a:spcPct val="20000"/>
              </a:spcBef>
              <a:spcAft>
                <a:spcPts val="0"/>
              </a:spcAft>
              <a:buFont typeface="Arial" pitchFamily="34" charset="0"/>
              <a:buNone/>
              <a:defRPr/>
            </a:pPr>
            <a:r>
              <a:rPr lang="ja-JP" altLang="en-US" sz="1100" b="1" dirty="0">
                <a:solidFill>
                  <a:schemeClr val="tx1"/>
                </a:solidFill>
              </a:rPr>
              <a:t>４－２　　作話</a:t>
            </a:r>
          </a:p>
        </p:txBody>
      </p:sp>
      <p:sp>
        <p:nvSpPr>
          <p:cNvPr id="61" name="コンテンツ プレースホルダ 2"/>
          <p:cNvSpPr txBox="1">
            <a:spLocks/>
          </p:cNvSpPr>
          <p:nvPr/>
        </p:nvSpPr>
        <p:spPr>
          <a:xfrm>
            <a:off x="1908175" y="4581525"/>
            <a:ext cx="1727200" cy="215900"/>
          </a:xfrm>
          <a:prstGeom prst="rect">
            <a:avLst/>
          </a:prstGeom>
          <a:solidFill>
            <a:schemeClr val="bg1"/>
          </a:solidFill>
          <a:ln w="6350"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fontAlgn="auto">
              <a:spcBef>
                <a:spcPct val="20000"/>
              </a:spcBef>
              <a:spcAft>
                <a:spcPts val="0"/>
              </a:spcAft>
              <a:buFont typeface="Arial" pitchFamily="34" charset="0"/>
              <a:buNone/>
              <a:defRPr/>
            </a:pPr>
            <a:r>
              <a:rPr lang="ja-JP" altLang="en-US" sz="1100" b="1" dirty="0">
                <a:solidFill>
                  <a:schemeClr val="tx1"/>
                </a:solidFill>
              </a:rPr>
              <a:t>４－１７　 ひどい物忘れ</a:t>
            </a:r>
          </a:p>
        </p:txBody>
      </p:sp>
      <p:sp>
        <p:nvSpPr>
          <p:cNvPr id="62" name="コンテンツ プレースホルダ 2"/>
          <p:cNvSpPr txBox="1">
            <a:spLocks/>
          </p:cNvSpPr>
          <p:nvPr/>
        </p:nvSpPr>
        <p:spPr>
          <a:xfrm>
            <a:off x="1908175" y="4149725"/>
            <a:ext cx="1727200" cy="215900"/>
          </a:xfrm>
          <a:prstGeom prst="rect">
            <a:avLst/>
          </a:prstGeom>
          <a:solidFill>
            <a:schemeClr val="bg1"/>
          </a:solidFill>
          <a:ln w="6350"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fontAlgn="auto">
              <a:spcBef>
                <a:spcPct val="20000"/>
              </a:spcBef>
              <a:spcAft>
                <a:spcPts val="0"/>
              </a:spcAft>
              <a:buFont typeface="Arial" pitchFamily="34" charset="0"/>
              <a:buNone/>
              <a:defRPr/>
            </a:pPr>
            <a:r>
              <a:rPr lang="ja-JP" altLang="en-US" sz="1100" b="1" dirty="0">
                <a:solidFill>
                  <a:schemeClr val="tx1"/>
                </a:solidFill>
              </a:rPr>
              <a:t>４－７　　大声・奇声を出す</a:t>
            </a:r>
          </a:p>
        </p:txBody>
      </p:sp>
      <p:sp>
        <p:nvSpPr>
          <p:cNvPr id="63" name="コンテンツ プレースホルダ 2"/>
          <p:cNvSpPr txBox="1">
            <a:spLocks/>
          </p:cNvSpPr>
          <p:nvPr/>
        </p:nvSpPr>
        <p:spPr>
          <a:xfrm>
            <a:off x="1908175" y="4365625"/>
            <a:ext cx="1727200" cy="215900"/>
          </a:xfrm>
          <a:prstGeom prst="rect">
            <a:avLst/>
          </a:prstGeom>
          <a:solidFill>
            <a:schemeClr val="bg1"/>
          </a:solidFill>
          <a:ln w="6350"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fontAlgn="auto">
              <a:spcBef>
                <a:spcPct val="20000"/>
              </a:spcBef>
              <a:spcAft>
                <a:spcPts val="0"/>
              </a:spcAft>
              <a:buFont typeface="Arial" pitchFamily="34" charset="0"/>
              <a:buNone/>
              <a:defRPr/>
            </a:pPr>
            <a:r>
              <a:rPr lang="ja-JP" altLang="en-US" sz="1100" b="1" dirty="0">
                <a:solidFill>
                  <a:schemeClr val="tx1"/>
                </a:solidFill>
              </a:rPr>
              <a:t>４－１２　 １人で出たがる</a:t>
            </a:r>
          </a:p>
        </p:txBody>
      </p:sp>
      <p:sp>
        <p:nvSpPr>
          <p:cNvPr id="64" name="コンテンツ プレースホルダ 2"/>
          <p:cNvSpPr txBox="1">
            <a:spLocks/>
          </p:cNvSpPr>
          <p:nvPr/>
        </p:nvSpPr>
        <p:spPr>
          <a:xfrm>
            <a:off x="1908175" y="4797425"/>
            <a:ext cx="1727200" cy="215900"/>
          </a:xfrm>
          <a:prstGeom prst="rect">
            <a:avLst/>
          </a:prstGeom>
          <a:solidFill>
            <a:schemeClr val="bg1"/>
          </a:solidFill>
          <a:ln w="6350"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fontAlgn="auto">
              <a:spcBef>
                <a:spcPct val="20000"/>
              </a:spcBef>
              <a:spcAft>
                <a:spcPts val="0"/>
              </a:spcAft>
              <a:buFont typeface="Arial" pitchFamily="34" charset="0"/>
              <a:buNone/>
              <a:defRPr/>
            </a:pPr>
            <a:r>
              <a:rPr lang="ja-JP" altLang="en-US" sz="1100" b="1" dirty="0">
                <a:solidFill>
                  <a:schemeClr val="tx1"/>
                </a:solidFill>
              </a:rPr>
              <a:t>４－２２　 </a:t>
            </a:r>
            <a:r>
              <a:rPr lang="ja-JP" altLang="en-US" sz="900" b="1" dirty="0">
                <a:solidFill>
                  <a:schemeClr val="tx1"/>
                </a:solidFill>
              </a:rPr>
              <a:t>他人を傷つける行為</a:t>
            </a:r>
            <a:endParaRPr lang="ja-JP" altLang="en-US" sz="1100" b="1" dirty="0">
              <a:solidFill>
                <a:schemeClr val="tx1"/>
              </a:solidFill>
            </a:endParaRPr>
          </a:p>
        </p:txBody>
      </p:sp>
      <p:sp>
        <p:nvSpPr>
          <p:cNvPr id="65" name="コンテンツ プレースホルダ 2"/>
          <p:cNvSpPr txBox="1">
            <a:spLocks/>
          </p:cNvSpPr>
          <p:nvPr/>
        </p:nvSpPr>
        <p:spPr>
          <a:xfrm>
            <a:off x="1908175" y="5013325"/>
            <a:ext cx="1727200" cy="215900"/>
          </a:xfrm>
          <a:prstGeom prst="rect">
            <a:avLst/>
          </a:prstGeom>
          <a:solidFill>
            <a:schemeClr val="bg1"/>
          </a:solidFill>
          <a:ln w="6350"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fontAlgn="auto">
              <a:spcBef>
                <a:spcPct val="20000"/>
              </a:spcBef>
              <a:spcAft>
                <a:spcPts val="0"/>
              </a:spcAft>
              <a:buFont typeface="Arial" pitchFamily="34" charset="0"/>
              <a:buNone/>
              <a:defRPr/>
            </a:pPr>
            <a:r>
              <a:rPr lang="ja-JP" altLang="en-US" sz="1100" b="1" dirty="0">
                <a:solidFill>
                  <a:schemeClr val="tx1"/>
                </a:solidFill>
              </a:rPr>
              <a:t>４－２７　 反復的行動</a:t>
            </a:r>
          </a:p>
        </p:txBody>
      </p:sp>
      <p:sp>
        <p:nvSpPr>
          <p:cNvPr id="66" name="コンテンツ プレースホルダ 2"/>
          <p:cNvSpPr txBox="1">
            <a:spLocks/>
          </p:cNvSpPr>
          <p:nvPr/>
        </p:nvSpPr>
        <p:spPr>
          <a:xfrm>
            <a:off x="1908175" y="5229225"/>
            <a:ext cx="1727200" cy="215900"/>
          </a:xfrm>
          <a:prstGeom prst="rect">
            <a:avLst/>
          </a:prstGeom>
          <a:solidFill>
            <a:schemeClr val="bg1"/>
          </a:solidFill>
          <a:ln w="6350"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fontAlgn="auto">
              <a:spcBef>
                <a:spcPct val="20000"/>
              </a:spcBef>
              <a:spcAft>
                <a:spcPts val="0"/>
              </a:spcAft>
              <a:buFont typeface="Arial" pitchFamily="34" charset="0"/>
              <a:buNone/>
              <a:defRPr/>
            </a:pPr>
            <a:r>
              <a:rPr lang="ja-JP" altLang="en-US" sz="1100" b="1" dirty="0">
                <a:solidFill>
                  <a:schemeClr val="tx1"/>
                </a:solidFill>
              </a:rPr>
              <a:t>４－３２　 自己の過大評価</a:t>
            </a:r>
          </a:p>
        </p:txBody>
      </p:sp>
      <p:sp>
        <p:nvSpPr>
          <p:cNvPr id="67" name="コンテンツ プレースホルダ 2"/>
          <p:cNvSpPr txBox="1">
            <a:spLocks/>
          </p:cNvSpPr>
          <p:nvPr/>
        </p:nvSpPr>
        <p:spPr>
          <a:xfrm>
            <a:off x="3635375" y="3933825"/>
            <a:ext cx="1728788" cy="215900"/>
          </a:xfrm>
          <a:prstGeom prst="rect">
            <a:avLst/>
          </a:prstGeom>
          <a:solidFill>
            <a:schemeClr val="bg1"/>
          </a:solidFill>
          <a:ln w="6350"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fontAlgn="auto">
              <a:spcBef>
                <a:spcPct val="20000"/>
              </a:spcBef>
              <a:spcAft>
                <a:spcPts val="0"/>
              </a:spcAft>
              <a:buFont typeface="Arial" pitchFamily="34" charset="0"/>
              <a:buNone/>
              <a:defRPr/>
            </a:pPr>
            <a:r>
              <a:rPr lang="ja-JP" altLang="en-US" sz="1100" b="1" dirty="0">
                <a:solidFill>
                  <a:schemeClr val="tx1"/>
                </a:solidFill>
              </a:rPr>
              <a:t>４－３　　感情が不安定</a:t>
            </a:r>
          </a:p>
        </p:txBody>
      </p:sp>
      <p:sp>
        <p:nvSpPr>
          <p:cNvPr id="68" name="コンテンツ プレースホルダ 2"/>
          <p:cNvSpPr txBox="1">
            <a:spLocks/>
          </p:cNvSpPr>
          <p:nvPr/>
        </p:nvSpPr>
        <p:spPr>
          <a:xfrm>
            <a:off x="3635375" y="4581525"/>
            <a:ext cx="1728788" cy="215900"/>
          </a:xfrm>
          <a:prstGeom prst="rect">
            <a:avLst/>
          </a:prstGeom>
          <a:solidFill>
            <a:schemeClr val="bg1"/>
          </a:solidFill>
          <a:ln w="6350"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fontAlgn="auto">
              <a:spcBef>
                <a:spcPct val="20000"/>
              </a:spcBef>
              <a:spcAft>
                <a:spcPts val="0"/>
              </a:spcAft>
              <a:buFont typeface="Arial" pitchFamily="34" charset="0"/>
              <a:buNone/>
              <a:defRPr/>
            </a:pPr>
            <a:r>
              <a:rPr lang="ja-JP" altLang="en-US" sz="1100" b="1" dirty="0">
                <a:solidFill>
                  <a:schemeClr val="tx1"/>
                </a:solidFill>
              </a:rPr>
              <a:t>４－１８　 こだわり</a:t>
            </a:r>
          </a:p>
        </p:txBody>
      </p:sp>
      <p:sp>
        <p:nvSpPr>
          <p:cNvPr id="69" name="コンテンツ プレースホルダ 2"/>
          <p:cNvSpPr txBox="1">
            <a:spLocks/>
          </p:cNvSpPr>
          <p:nvPr/>
        </p:nvSpPr>
        <p:spPr>
          <a:xfrm>
            <a:off x="3635375" y="5229225"/>
            <a:ext cx="1728788" cy="215900"/>
          </a:xfrm>
          <a:prstGeom prst="rect">
            <a:avLst/>
          </a:prstGeom>
          <a:solidFill>
            <a:schemeClr val="bg1"/>
          </a:solidFill>
          <a:ln w="6350"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fontAlgn="auto">
              <a:spcBef>
                <a:spcPct val="20000"/>
              </a:spcBef>
              <a:spcAft>
                <a:spcPts val="0"/>
              </a:spcAft>
              <a:buFont typeface="Arial" pitchFamily="34" charset="0"/>
              <a:buNone/>
              <a:defRPr/>
            </a:pPr>
            <a:r>
              <a:rPr lang="ja-JP" altLang="en-US" sz="1100" b="1" dirty="0">
                <a:solidFill>
                  <a:schemeClr val="tx1"/>
                </a:solidFill>
              </a:rPr>
              <a:t>４－３３　 集団への不適応</a:t>
            </a:r>
          </a:p>
        </p:txBody>
      </p:sp>
      <p:sp>
        <p:nvSpPr>
          <p:cNvPr id="70" name="コンテンツ プレースホルダ 2"/>
          <p:cNvSpPr txBox="1">
            <a:spLocks/>
          </p:cNvSpPr>
          <p:nvPr/>
        </p:nvSpPr>
        <p:spPr>
          <a:xfrm>
            <a:off x="3635375" y="4149725"/>
            <a:ext cx="1728788" cy="215900"/>
          </a:xfrm>
          <a:prstGeom prst="rect">
            <a:avLst/>
          </a:prstGeom>
          <a:solidFill>
            <a:schemeClr val="bg1"/>
          </a:solidFill>
          <a:ln w="6350"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fontAlgn="auto">
              <a:spcBef>
                <a:spcPct val="20000"/>
              </a:spcBef>
              <a:spcAft>
                <a:spcPts val="0"/>
              </a:spcAft>
              <a:buFont typeface="Arial" pitchFamily="34" charset="0"/>
              <a:buNone/>
              <a:defRPr/>
            </a:pPr>
            <a:r>
              <a:rPr lang="ja-JP" altLang="en-US" sz="1100" b="1" dirty="0">
                <a:solidFill>
                  <a:schemeClr val="tx1"/>
                </a:solidFill>
              </a:rPr>
              <a:t>４－８　　支援の拒否</a:t>
            </a:r>
          </a:p>
        </p:txBody>
      </p:sp>
      <p:sp>
        <p:nvSpPr>
          <p:cNvPr id="71" name="コンテンツ プレースホルダ 2"/>
          <p:cNvSpPr txBox="1">
            <a:spLocks/>
          </p:cNvSpPr>
          <p:nvPr/>
        </p:nvSpPr>
        <p:spPr>
          <a:xfrm>
            <a:off x="3635375" y="4365625"/>
            <a:ext cx="1728788" cy="215900"/>
          </a:xfrm>
          <a:prstGeom prst="rect">
            <a:avLst/>
          </a:prstGeom>
          <a:solidFill>
            <a:schemeClr val="bg1"/>
          </a:solidFill>
          <a:ln w="6350"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fontAlgn="auto">
              <a:spcBef>
                <a:spcPct val="20000"/>
              </a:spcBef>
              <a:spcAft>
                <a:spcPts val="0"/>
              </a:spcAft>
              <a:buFont typeface="Arial" pitchFamily="34" charset="0"/>
              <a:buNone/>
              <a:defRPr/>
            </a:pPr>
            <a:r>
              <a:rPr lang="ja-JP" altLang="en-US" sz="1100" b="1" dirty="0">
                <a:solidFill>
                  <a:schemeClr val="tx1"/>
                </a:solidFill>
              </a:rPr>
              <a:t>４－１３　 収集癖　</a:t>
            </a:r>
            <a:endParaRPr lang="en-US" altLang="ja-JP" sz="1100" b="1" dirty="0">
              <a:solidFill>
                <a:schemeClr val="tx1"/>
              </a:solidFill>
            </a:endParaRPr>
          </a:p>
          <a:p>
            <a:pPr marL="342900" indent="-342900" fontAlgn="auto">
              <a:spcBef>
                <a:spcPct val="20000"/>
              </a:spcBef>
              <a:spcAft>
                <a:spcPts val="0"/>
              </a:spcAft>
              <a:buFont typeface="Arial" pitchFamily="34" charset="0"/>
              <a:buNone/>
              <a:defRPr/>
            </a:pPr>
            <a:endParaRPr lang="ja-JP" altLang="en-US" sz="1100" b="1" dirty="0">
              <a:solidFill>
                <a:schemeClr val="tx1"/>
              </a:solidFill>
            </a:endParaRPr>
          </a:p>
        </p:txBody>
      </p:sp>
      <p:sp>
        <p:nvSpPr>
          <p:cNvPr id="72" name="コンテンツ プレースホルダ 2"/>
          <p:cNvSpPr txBox="1">
            <a:spLocks/>
          </p:cNvSpPr>
          <p:nvPr/>
        </p:nvSpPr>
        <p:spPr>
          <a:xfrm>
            <a:off x="3635375" y="4797425"/>
            <a:ext cx="1728788" cy="215900"/>
          </a:xfrm>
          <a:prstGeom prst="rect">
            <a:avLst/>
          </a:prstGeom>
          <a:solidFill>
            <a:schemeClr val="bg1"/>
          </a:solidFill>
          <a:ln w="6350"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fontAlgn="auto">
              <a:spcBef>
                <a:spcPct val="20000"/>
              </a:spcBef>
              <a:spcAft>
                <a:spcPts val="0"/>
              </a:spcAft>
              <a:buFont typeface="Arial" pitchFamily="34" charset="0"/>
              <a:buNone/>
              <a:defRPr/>
            </a:pPr>
            <a:r>
              <a:rPr lang="ja-JP" altLang="en-US" sz="1100" b="1" dirty="0">
                <a:solidFill>
                  <a:schemeClr val="tx1"/>
                </a:solidFill>
              </a:rPr>
              <a:t>４－２３　 不適切な行為</a:t>
            </a:r>
          </a:p>
        </p:txBody>
      </p:sp>
      <p:sp>
        <p:nvSpPr>
          <p:cNvPr id="73" name="コンテンツ プレースホルダ 2"/>
          <p:cNvSpPr txBox="1">
            <a:spLocks/>
          </p:cNvSpPr>
          <p:nvPr/>
        </p:nvSpPr>
        <p:spPr>
          <a:xfrm>
            <a:off x="3635375" y="5013325"/>
            <a:ext cx="1728788" cy="215900"/>
          </a:xfrm>
          <a:prstGeom prst="rect">
            <a:avLst/>
          </a:prstGeom>
          <a:solidFill>
            <a:schemeClr val="bg1"/>
          </a:solidFill>
          <a:ln w="6350"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fontAlgn="auto">
              <a:spcBef>
                <a:spcPct val="20000"/>
              </a:spcBef>
              <a:spcAft>
                <a:spcPts val="0"/>
              </a:spcAft>
              <a:buFont typeface="Arial" pitchFamily="34" charset="0"/>
              <a:buNone/>
              <a:defRPr/>
            </a:pPr>
            <a:r>
              <a:rPr lang="ja-JP" altLang="en-US" sz="1100" b="1" dirty="0">
                <a:solidFill>
                  <a:schemeClr val="tx1"/>
                </a:solidFill>
              </a:rPr>
              <a:t>４－２８　 </a:t>
            </a:r>
            <a:r>
              <a:rPr lang="ja-JP" altLang="en-US" sz="900" b="1" dirty="0">
                <a:solidFill>
                  <a:schemeClr val="tx1"/>
                </a:solidFill>
              </a:rPr>
              <a:t>対人面の不安緊張</a:t>
            </a:r>
            <a:endParaRPr lang="ja-JP" altLang="en-US" sz="1100" b="1" dirty="0">
              <a:solidFill>
                <a:schemeClr val="tx1"/>
              </a:solidFill>
            </a:endParaRPr>
          </a:p>
        </p:txBody>
      </p:sp>
      <p:sp>
        <p:nvSpPr>
          <p:cNvPr id="74" name="コンテンツ プレースホルダ 2"/>
          <p:cNvSpPr txBox="1">
            <a:spLocks/>
          </p:cNvSpPr>
          <p:nvPr/>
        </p:nvSpPr>
        <p:spPr>
          <a:xfrm>
            <a:off x="5364163" y="3933825"/>
            <a:ext cx="1800225" cy="215900"/>
          </a:xfrm>
          <a:prstGeom prst="rect">
            <a:avLst/>
          </a:prstGeom>
          <a:solidFill>
            <a:schemeClr val="bg1"/>
          </a:solidFill>
          <a:ln w="6350"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fontAlgn="auto">
              <a:spcBef>
                <a:spcPct val="20000"/>
              </a:spcBef>
              <a:spcAft>
                <a:spcPts val="0"/>
              </a:spcAft>
              <a:buFont typeface="Arial" pitchFamily="34" charset="0"/>
              <a:buNone/>
              <a:defRPr/>
            </a:pPr>
            <a:r>
              <a:rPr lang="ja-JP" altLang="en-US" sz="1100" b="1" dirty="0">
                <a:solidFill>
                  <a:schemeClr val="tx1"/>
                </a:solidFill>
              </a:rPr>
              <a:t>４－４　　昼夜逆転</a:t>
            </a:r>
          </a:p>
        </p:txBody>
      </p:sp>
      <p:sp>
        <p:nvSpPr>
          <p:cNvPr id="75" name="コンテンツ プレースホルダ 2"/>
          <p:cNvSpPr txBox="1">
            <a:spLocks/>
          </p:cNvSpPr>
          <p:nvPr/>
        </p:nvSpPr>
        <p:spPr>
          <a:xfrm>
            <a:off x="5364163" y="4149725"/>
            <a:ext cx="1800225" cy="215900"/>
          </a:xfrm>
          <a:prstGeom prst="rect">
            <a:avLst/>
          </a:prstGeom>
          <a:solidFill>
            <a:schemeClr val="bg1"/>
          </a:solidFill>
          <a:ln w="6350"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fontAlgn="auto">
              <a:spcBef>
                <a:spcPct val="20000"/>
              </a:spcBef>
              <a:spcAft>
                <a:spcPts val="0"/>
              </a:spcAft>
              <a:buFont typeface="Arial" pitchFamily="34" charset="0"/>
              <a:buNone/>
              <a:defRPr/>
            </a:pPr>
            <a:r>
              <a:rPr lang="ja-JP" altLang="en-US" sz="1100" b="1" dirty="0">
                <a:solidFill>
                  <a:schemeClr val="tx1"/>
                </a:solidFill>
              </a:rPr>
              <a:t>４－９　　徘徊</a:t>
            </a:r>
          </a:p>
        </p:txBody>
      </p:sp>
      <p:sp>
        <p:nvSpPr>
          <p:cNvPr id="76" name="コンテンツ プレースホルダ 2"/>
          <p:cNvSpPr txBox="1">
            <a:spLocks/>
          </p:cNvSpPr>
          <p:nvPr/>
        </p:nvSpPr>
        <p:spPr>
          <a:xfrm>
            <a:off x="5364163" y="4365625"/>
            <a:ext cx="1800225" cy="215900"/>
          </a:xfrm>
          <a:prstGeom prst="rect">
            <a:avLst/>
          </a:prstGeom>
          <a:solidFill>
            <a:schemeClr val="bg1"/>
          </a:solidFill>
          <a:ln w="6350"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fontAlgn="auto">
              <a:spcBef>
                <a:spcPct val="20000"/>
              </a:spcBef>
              <a:spcAft>
                <a:spcPts val="0"/>
              </a:spcAft>
              <a:buFont typeface="Arial" pitchFamily="34" charset="0"/>
              <a:buNone/>
              <a:defRPr/>
            </a:pPr>
            <a:r>
              <a:rPr lang="ja-JP" altLang="en-US" sz="1100" b="1" dirty="0">
                <a:solidFill>
                  <a:schemeClr val="tx1"/>
                </a:solidFill>
              </a:rPr>
              <a:t>４－１４　 物や衣類を壊す</a:t>
            </a:r>
          </a:p>
        </p:txBody>
      </p:sp>
      <p:sp>
        <p:nvSpPr>
          <p:cNvPr id="77" name="コンテンツ プレースホルダ 2"/>
          <p:cNvSpPr txBox="1">
            <a:spLocks/>
          </p:cNvSpPr>
          <p:nvPr/>
        </p:nvSpPr>
        <p:spPr>
          <a:xfrm>
            <a:off x="5364163" y="4581525"/>
            <a:ext cx="1800225" cy="215900"/>
          </a:xfrm>
          <a:prstGeom prst="rect">
            <a:avLst/>
          </a:prstGeom>
          <a:solidFill>
            <a:schemeClr val="bg1"/>
          </a:solidFill>
          <a:ln w="6350"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fontAlgn="auto">
              <a:spcBef>
                <a:spcPct val="20000"/>
              </a:spcBef>
              <a:spcAft>
                <a:spcPts val="0"/>
              </a:spcAft>
              <a:buFont typeface="Arial" pitchFamily="34" charset="0"/>
              <a:buNone/>
              <a:defRPr/>
            </a:pPr>
            <a:r>
              <a:rPr lang="ja-JP" altLang="en-US" sz="1100" b="1" dirty="0">
                <a:solidFill>
                  <a:schemeClr val="tx1"/>
                </a:solidFill>
              </a:rPr>
              <a:t>４－１９　 多動・行動停止</a:t>
            </a:r>
          </a:p>
        </p:txBody>
      </p:sp>
      <p:sp>
        <p:nvSpPr>
          <p:cNvPr id="78" name="コンテンツ プレースホルダ 2"/>
          <p:cNvSpPr txBox="1">
            <a:spLocks/>
          </p:cNvSpPr>
          <p:nvPr/>
        </p:nvSpPr>
        <p:spPr>
          <a:xfrm>
            <a:off x="5364163" y="4797425"/>
            <a:ext cx="1800225" cy="215900"/>
          </a:xfrm>
          <a:prstGeom prst="rect">
            <a:avLst/>
          </a:prstGeom>
          <a:solidFill>
            <a:schemeClr val="bg1"/>
          </a:solidFill>
          <a:ln w="6350"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fontAlgn="auto">
              <a:spcBef>
                <a:spcPct val="20000"/>
              </a:spcBef>
              <a:spcAft>
                <a:spcPts val="0"/>
              </a:spcAft>
              <a:buFont typeface="Arial" pitchFamily="34" charset="0"/>
              <a:buNone/>
              <a:defRPr/>
            </a:pPr>
            <a:r>
              <a:rPr lang="ja-JP" altLang="en-US" sz="1100" b="1" dirty="0">
                <a:solidFill>
                  <a:schemeClr val="tx1"/>
                </a:solidFill>
              </a:rPr>
              <a:t>４－２４　 突発的な行動</a:t>
            </a:r>
            <a:endParaRPr lang="en-US" altLang="ja-JP" sz="1100" b="1" dirty="0">
              <a:solidFill>
                <a:schemeClr val="tx1"/>
              </a:solidFill>
            </a:endParaRPr>
          </a:p>
        </p:txBody>
      </p:sp>
      <p:sp>
        <p:nvSpPr>
          <p:cNvPr id="79" name="コンテンツ プレースホルダ 2"/>
          <p:cNvSpPr txBox="1">
            <a:spLocks/>
          </p:cNvSpPr>
          <p:nvPr/>
        </p:nvSpPr>
        <p:spPr>
          <a:xfrm>
            <a:off x="5364163" y="5013325"/>
            <a:ext cx="1800225" cy="215900"/>
          </a:xfrm>
          <a:prstGeom prst="rect">
            <a:avLst/>
          </a:prstGeom>
          <a:solidFill>
            <a:schemeClr val="bg1"/>
          </a:solidFill>
          <a:ln w="6350"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fontAlgn="auto">
              <a:spcBef>
                <a:spcPct val="20000"/>
              </a:spcBef>
              <a:spcAft>
                <a:spcPts val="0"/>
              </a:spcAft>
              <a:buFont typeface="Arial" pitchFamily="34" charset="0"/>
              <a:buNone/>
              <a:defRPr/>
            </a:pPr>
            <a:r>
              <a:rPr lang="ja-JP" altLang="en-US" sz="1100" b="1" dirty="0">
                <a:solidFill>
                  <a:schemeClr val="tx1"/>
                </a:solidFill>
              </a:rPr>
              <a:t>４－２９　 意欲が乏しい</a:t>
            </a:r>
          </a:p>
        </p:txBody>
      </p:sp>
      <p:sp>
        <p:nvSpPr>
          <p:cNvPr id="80" name="コンテンツ プレースホルダ 2"/>
          <p:cNvSpPr txBox="1">
            <a:spLocks/>
          </p:cNvSpPr>
          <p:nvPr/>
        </p:nvSpPr>
        <p:spPr>
          <a:xfrm>
            <a:off x="5364163" y="5229225"/>
            <a:ext cx="1800225" cy="215900"/>
          </a:xfrm>
          <a:prstGeom prst="rect">
            <a:avLst/>
          </a:prstGeom>
          <a:solidFill>
            <a:schemeClr val="bg1"/>
          </a:solidFill>
          <a:ln w="6350"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fontAlgn="auto">
              <a:spcBef>
                <a:spcPct val="20000"/>
              </a:spcBef>
              <a:spcAft>
                <a:spcPts val="0"/>
              </a:spcAft>
              <a:buFont typeface="Arial" pitchFamily="34" charset="0"/>
              <a:buNone/>
              <a:defRPr/>
            </a:pPr>
            <a:r>
              <a:rPr lang="ja-JP" altLang="en-US" sz="1100" b="1" dirty="0">
                <a:solidFill>
                  <a:schemeClr val="tx1"/>
                </a:solidFill>
              </a:rPr>
              <a:t>４－３４　　多飲水・過飲水</a:t>
            </a:r>
          </a:p>
        </p:txBody>
      </p:sp>
      <p:sp>
        <p:nvSpPr>
          <p:cNvPr id="81" name="コンテンツ プレースホルダ 2"/>
          <p:cNvSpPr txBox="1">
            <a:spLocks/>
          </p:cNvSpPr>
          <p:nvPr/>
        </p:nvSpPr>
        <p:spPr>
          <a:xfrm>
            <a:off x="2339975" y="5876925"/>
            <a:ext cx="2232025" cy="215900"/>
          </a:xfrm>
          <a:prstGeom prst="rect">
            <a:avLst/>
          </a:prstGeom>
          <a:solidFill>
            <a:schemeClr val="bg1"/>
          </a:solidFill>
          <a:ln w="6350"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fontAlgn="auto">
              <a:spcBef>
                <a:spcPct val="20000"/>
              </a:spcBef>
              <a:spcAft>
                <a:spcPts val="0"/>
              </a:spcAft>
              <a:buFont typeface="Arial" pitchFamily="34" charset="0"/>
              <a:buNone/>
              <a:defRPr/>
            </a:pPr>
            <a:r>
              <a:rPr lang="ja-JP" altLang="en-US" sz="1100" b="1" dirty="0">
                <a:solidFill>
                  <a:schemeClr val="tx1"/>
                </a:solidFill>
              </a:rPr>
              <a:t>５－２　　中心静脈栄養　　</a:t>
            </a:r>
          </a:p>
        </p:txBody>
      </p:sp>
      <p:sp>
        <p:nvSpPr>
          <p:cNvPr id="82" name="コンテンツ プレースホルダ 2"/>
          <p:cNvSpPr txBox="1">
            <a:spLocks/>
          </p:cNvSpPr>
          <p:nvPr/>
        </p:nvSpPr>
        <p:spPr>
          <a:xfrm>
            <a:off x="2339975" y="6092825"/>
            <a:ext cx="2232025" cy="215900"/>
          </a:xfrm>
          <a:prstGeom prst="rect">
            <a:avLst/>
          </a:prstGeom>
          <a:solidFill>
            <a:schemeClr val="bg1"/>
          </a:solidFill>
          <a:ln w="6350"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fontAlgn="auto">
              <a:spcBef>
                <a:spcPct val="20000"/>
              </a:spcBef>
              <a:spcAft>
                <a:spcPts val="0"/>
              </a:spcAft>
              <a:buFont typeface="Arial" pitchFamily="34" charset="0"/>
              <a:buNone/>
              <a:defRPr/>
            </a:pPr>
            <a:r>
              <a:rPr lang="ja-JP" altLang="en-US" sz="1100" b="1" dirty="0">
                <a:solidFill>
                  <a:schemeClr val="tx1"/>
                </a:solidFill>
              </a:rPr>
              <a:t>５－６　　レスピレーター</a:t>
            </a:r>
          </a:p>
        </p:txBody>
      </p:sp>
      <p:sp>
        <p:nvSpPr>
          <p:cNvPr id="83" name="コンテンツ プレースホルダ 2"/>
          <p:cNvSpPr txBox="1">
            <a:spLocks/>
          </p:cNvSpPr>
          <p:nvPr/>
        </p:nvSpPr>
        <p:spPr>
          <a:xfrm>
            <a:off x="2339975" y="6308725"/>
            <a:ext cx="2232025" cy="215900"/>
          </a:xfrm>
          <a:prstGeom prst="rect">
            <a:avLst/>
          </a:prstGeom>
          <a:solidFill>
            <a:schemeClr val="bg1"/>
          </a:solidFill>
          <a:ln w="6350"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fontAlgn="auto">
              <a:spcBef>
                <a:spcPct val="20000"/>
              </a:spcBef>
              <a:spcAft>
                <a:spcPts val="0"/>
              </a:spcAft>
              <a:buFont typeface="Arial" pitchFamily="34" charset="0"/>
              <a:buNone/>
              <a:defRPr/>
            </a:pPr>
            <a:r>
              <a:rPr lang="ja-JP" altLang="en-US" sz="1100" b="1" dirty="0">
                <a:solidFill>
                  <a:schemeClr val="tx1"/>
                </a:solidFill>
              </a:rPr>
              <a:t>５－１０　 モニター測定</a:t>
            </a:r>
          </a:p>
        </p:txBody>
      </p:sp>
      <p:sp>
        <p:nvSpPr>
          <p:cNvPr id="84" name="コンテンツ プレースホルダ 2"/>
          <p:cNvSpPr txBox="1">
            <a:spLocks/>
          </p:cNvSpPr>
          <p:nvPr/>
        </p:nvSpPr>
        <p:spPr>
          <a:xfrm>
            <a:off x="4572000" y="5876925"/>
            <a:ext cx="2087563" cy="215900"/>
          </a:xfrm>
          <a:prstGeom prst="rect">
            <a:avLst/>
          </a:prstGeom>
          <a:solidFill>
            <a:schemeClr val="bg1"/>
          </a:solidFill>
          <a:ln w="6350"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fontAlgn="auto">
              <a:spcBef>
                <a:spcPct val="20000"/>
              </a:spcBef>
              <a:spcAft>
                <a:spcPts val="0"/>
              </a:spcAft>
              <a:buFont typeface="Arial" pitchFamily="34" charset="0"/>
              <a:buNone/>
              <a:defRPr/>
            </a:pPr>
            <a:r>
              <a:rPr lang="ja-JP" altLang="en-US" sz="1100" b="1" dirty="0">
                <a:solidFill>
                  <a:schemeClr val="tx1"/>
                </a:solidFill>
              </a:rPr>
              <a:t>５－３　　透析</a:t>
            </a:r>
          </a:p>
        </p:txBody>
      </p:sp>
      <p:sp>
        <p:nvSpPr>
          <p:cNvPr id="85" name="コンテンツ プレースホルダ 2"/>
          <p:cNvSpPr txBox="1">
            <a:spLocks/>
          </p:cNvSpPr>
          <p:nvPr/>
        </p:nvSpPr>
        <p:spPr>
          <a:xfrm>
            <a:off x="4572000" y="6092825"/>
            <a:ext cx="2087563" cy="215900"/>
          </a:xfrm>
          <a:prstGeom prst="rect">
            <a:avLst/>
          </a:prstGeom>
          <a:solidFill>
            <a:schemeClr val="bg1"/>
          </a:solidFill>
          <a:ln w="6350"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fontAlgn="auto">
              <a:spcBef>
                <a:spcPct val="20000"/>
              </a:spcBef>
              <a:spcAft>
                <a:spcPts val="0"/>
              </a:spcAft>
              <a:buFont typeface="Arial" pitchFamily="34" charset="0"/>
              <a:buNone/>
              <a:defRPr/>
            </a:pPr>
            <a:r>
              <a:rPr lang="ja-JP" altLang="en-US" sz="1100" b="1" dirty="0">
                <a:solidFill>
                  <a:schemeClr val="tx1"/>
                </a:solidFill>
              </a:rPr>
              <a:t>５－７　　気管切開の処理</a:t>
            </a:r>
          </a:p>
        </p:txBody>
      </p:sp>
      <p:sp>
        <p:nvSpPr>
          <p:cNvPr id="86" name="コンテンツ プレースホルダ 2"/>
          <p:cNvSpPr txBox="1">
            <a:spLocks/>
          </p:cNvSpPr>
          <p:nvPr/>
        </p:nvSpPr>
        <p:spPr>
          <a:xfrm>
            <a:off x="4572000" y="6308725"/>
            <a:ext cx="2087563" cy="215900"/>
          </a:xfrm>
          <a:prstGeom prst="rect">
            <a:avLst/>
          </a:prstGeom>
          <a:solidFill>
            <a:schemeClr val="bg1"/>
          </a:solidFill>
          <a:ln w="6350"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fontAlgn="auto">
              <a:spcBef>
                <a:spcPct val="20000"/>
              </a:spcBef>
              <a:spcAft>
                <a:spcPts val="0"/>
              </a:spcAft>
              <a:buFont typeface="Arial" pitchFamily="34" charset="0"/>
              <a:buNone/>
              <a:defRPr/>
            </a:pPr>
            <a:r>
              <a:rPr lang="ja-JP" altLang="en-US" sz="1100" b="1" dirty="0">
                <a:solidFill>
                  <a:schemeClr val="tx1"/>
                </a:solidFill>
              </a:rPr>
              <a:t>５－１１　 </a:t>
            </a:r>
            <a:r>
              <a:rPr lang="ja-JP" altLang="en-US" sz="1100" b="1" dirty="0" err="1">
                <a:solidFill>
                  <a:schemeClr val="tx1"/>
                </a:solidFill>
              </a:rPr>
              <a:t>じょく</a:t>
            </a:r>
            <a:r>
              <a:rPr lang="ja-JP" altLang="en-US" sz="1100" b="1" dirty="0">
                <a:solidFill>
                  <a:schemeClr val="tx1"/>
                </a:solidFill>
              </a:rPr>
              <a:t>そう</a:t>
            </a:r>
            <a:r>
              <a:rPr lang="ja-JP" altLang="en-US" sz="1100" b="1" dirty="0" err="1">
                <a:solidFill>
                  <a:schemeClr val="tx1"/>
                </a:solidFill>
              </a:rPr>
              <a:t>の</a:t>
            </a:r>
            <a:r>
              <a:rPr lang="ja-JP" altLang="en-US" sz="1100" b="1" dirty="0">
                <a:solidFill>
                  <a:schemeClr val="tx1"/>
                </a:solidFill>
              </a:rPr>
              <a:t>処理</a:t>
            </a:r>
          </a:p>
        </p:txBody>
      </p:sp>
      <p:sp>
        <p:nvSpPr>
          <p:cNvPr id="87" name="コンテンツ プレースホルダ 2"/>
          <p:cNvSpPr txBox="1">
            <a:spLocks/>
          </p:cNvSpPr>
          <p:nvPr/>
        </p:nvSpPr>
        <p:spPr>
          <a:xfrm>
            <a:off x="6659563" y="5876925"/>
            <a:ext cx="2233612" cy="215900"/>
          </a:xfrm>
          <a:prstGeom prst="rect">
            <a:avLst/>
          </a:prstGeom>
          <a:solidFill>
            <a:schemeClr val="bg1"/>
          </a:solidFill>
          <a:ln w="6350"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fontAlgn="auto">
              <a:spcBef>
                <a:spcPct val="20000"/>
              </a:spcBef>
              <a:spcAft>
                <a:spcPts val="0"/>
              </a:spcAft>
              <a:buFont typeface="Arial" pitchFamily="34" charset="0"/>
              <a:buNone/>
              <a:defRPr/>
            </a:pPr>
            <a:r>
              <a:rPr lang="ja-JP" altLang="en-US" sz="1100" b="1" dirty="0">
                <a:solidFill>
                  <a:schemeClr val="tx1"/>
                </a:solidFill>
              </a:rPr>
              <a:t>５－４　　ストーマの処理</a:t>
            </a:r>
          </a:p>
        </p:txBody>
      </p:sp>
      <p:sp>
        <p:nvSpPr>
          <p:cNvPr id="88" name="コンテンツ プレースホルダ 2"/>
          <p:cNvSpPr txBox="1">
            <a:spLocks/>
          </p:cNvSpPr>
          <p:nvPr/>
        </p:nvSpPr>
        <p:spPr>
          <a:xfrm>
            <a:off x="6659563" y="6092825"/>
            <a:ext cx="2233612" cy="215900"/>
          </a:xfrm>
          <a:prstGeom prst="rect">
            <a:avLst/>
          </a:prstGeom>
          <a:solidFill>
            <a:schemeClr val="bg1"/>
          </a:solidFill>
          <a:ln w="6350"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fontAlgn="auto">
              <a:spcBef>
                <a:spcPct val="20000"/>
              </a:spcBef>
              <a:spcAft>
                <a:spcPts val="0"/>
              </a:spcAft>
              <a:buFont typeface="Arial" pitchFamily="34" charset="0"/>
              <a:buNone/>
              <a:defRPr/>
            </a:pPr>
            <a:r>
              <a:rPr lang="ja-JP" altLang="en-US" sz="1100" b="1" dirty="0">
                <a:solidFill>
                  <a:schemeClr val="tx1"/>
                </a:solidFill>
              </a:rPr>
              <a:t>５－８　　疼痛の看護</a:t>
            </a:r>
          </a:p>
        </p:txBody>
      </p:sp>
      <p:sp>
        <p:nvSpPr>
          <p:cNvPr id="89" name="コンテンツ プレースホルダ 2"/>
          <p:cNvSpPr txBox="1">
            <a:spLocks/>
          </p:cNvSpPr>
          <p:nvPr/>
        </p:nvSpPr>
        <p:spPr>
          <a:xfrm>
            <a:off x="6659563" y="6308725"/>
            <a:ext cx="2233612" cy="215900"/>
          </a:xfrm>
          <a:prstGeom prst="rect">
            <a:avLst/>
          </a:prstGeom>
          <a:solidFill>
            <a:schemeClr val="bg1"/>
          </a:solidFill>
          <a:ln w="6350"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fontAlgn="auto">
              <a:spcBef>
                <a:spcPct val="20000"/>
              </a:spcBef>
              <a:spcAft>
                <a:spcPts val="0"/>
              </a:spcAft>
              <a:buFont typeface="Arial" pitchFamily="34" charset="0"/>
              <a:buNone/>
              <a:defRPr/>
            </a:pPr>
            <a:r>
              <a:rPr lang="ja-JP" altLang="en-US" sz="1100" b="1" dirty="0">
                <a:solidFill>
                  <a:schemeClr val="tx1"/>
                </a:solidFill>
              </a:rPr>
              <a:t>５－１２　 カテーテル</a:t>
            </a:r>
          </a:p>
        </p:txBody>
      </p:sp>
      <p:sp>
        <p:nvSpPr>
          <p:cNvPr id="91" name="コンテンツ プレースホルダ 2"/>
          <p:cNvSpPr txBox="1">
            <a:spLocks/>
          </p:cNvSpPr>
          <p:nvPr/>
        </p:nvSpPr>
        <p:spPr>
          <a:xfrm>
            <a:off x="7164388" y="3933825"/>
            <a:ext cx="1728787" cy="215900"/>
          </a:xfrm>
          <a:prstGeom prst="rect">
            <a:avLst/>
          </a:prstGeom>
          <a:solidFill>
            <a:schemeClr val="bg1"/>
          </a:solidFill>
          <a:ln w="6350"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fontAlgn="auto">
              <a:spcBef>
                <a:spcPct val="20000"/>
              </a:spcBef>
              <a:spcAft>
                <a:spcPts val="0"/>
              </a:spcAft>
              <a:buFont typeface="Arial" pitchFamily="34" charset="0"/>
              <a:buNone/>
              <a:defRPr/>
            </a:pPr>
            <a:r>
              <a:rPr lang="ja-JP" altLang="en-US" sz="1100" b="1" dirty="0">
                <a:solidFill>
                  <a:schemeClr val="tx1"/>
                </a:solidFill>
              </a:rPr>
              <a:t>４－５　　暴言暴行</a:t>
            </a:r>
          </a:p>
        </p:txBody>
      </p:sp>
      <p:sp>
        <p:nvSpPr>
          <p:cNvPr id="92" name="コンテンツ プレースホルダ 2"/>
          <p:cNvSpPr txBox="1">
            <a:spLocks/>
          </p:cNvSpPr>
          <p:nvPr/>
        </p:nvSpPr>
        <p:spPr>
          <a:xfrm>
            <a:off x="7164388" y="4149725"/>
            <a:ext cx="1728787" cy="215900"/>
          </a:xfrm>
          <a:prstGeom prst="rect">
            <a:avLst/>
          </a:prstGeom>
          <a:solidFill>
            <a:schemeClr val="bg1"/>
          </a:solidFill>
          <a:ln w="6350"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fontAlgn="auto">
              <a:spcBef>
                <a:spcPct val="20000"/>
              </a:spcBef>
              <a:spcAft>
                <a:spcPts val="0"/>
              </a:spcAft>
              <a:buFont typeface="Arial" pitchFamily="34" charset="0"/>
              <a:buNone/>
              <a:defRPr/>
            </a:pPr>
            <a:r>
              <a:rPr lang="ja-JP" altLang="en-US" sz="1100" b="1" dirty="0">
                <a:solidFill>
                  <a:schemeClr val="tx1"/>
                </a:solidFill>
              </a:rPr>
              <a:t>４－１０　 落ち着きがない</a:t>
            </a:r>
          </a:p>
        </p:txBody>
      </p:sp>
      <p:sp>
        <p:nvSpPr>
          <p:cNvPr id="93" name="コンテンツ プレースホルダ 2"/>
          <p:cNvSpPr txBox="1">
            <a:spLocks/>
          </p:cNvSpPr>
          <p:nvPr/>
        </p:nvSpPr>
        <p:spPr>
          <a:xfrm>
            <a:off x="7164388" y="4365625"/>
            <a:ext cx="1728787" cy="215900"/>
          </a:xfrm>
          <a:prstGeom prst="rect">
            <a:avLst/>
          </a:prstGeom>
          <a:solidFill>
            <a:schemeClr val="bg1"/>
          </a:solidFill>
          <a:ln w="6350"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fontAlgn="auto">
              <a:spcBef>
                <a:spcPct val="20000"/>
              </a:spcBef>
              <a:spcAft>
                <a:spcPts val="0"/>
              </a:spcAft>
              <a:buFont typeface="Arial" pitchFamily="34" charset="0"/>
              <a:buNone/>
              <a:defRPr/>
            </a:pPr>
            <a:r>
              <a:rPr lang="ja-JP" altLang="en-US" sz="1100" b="1" dirty="0">
                <a:solidFill>
                  <a:schemeClr val="tx1"/>
                </a:solidFill>
              </a:rPr>
              <a:t>４－１５　 不潔行為</a:t>
            </a:r>
          </a:p>
        </p:txBody>
      </p:sp>
      <p:sp>
        <p:nvSpPr>
          <p:cNvPr id="94" name="コンテンツ プレースホルダ 2"/>
          <p:cNvSpPr txBox="1">
            <a:spLocks/>
          </p:cNvSpPr>
          <p:nvPr/>
        </p:nvSpPr>
        <p:spPr>
          <a:xfrm>
            <a:off x="7164388" y="4581525"/>
            <a:ext cx="1728787" cy="215900"/>
          </a:xfrm>
          <a:prstGeom prst="rect">
            <a:avLst/>
          </a:prstGeom>
          <a:solidFill>
            <a:schemeClr val="bg1"/>
          </a:solidFill>
          <a:ln w="6350"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fontAlgn="auto">
              <a:spcBef>
                <a:spcPct val="20000"/>
              </a:spcBef>
              <a:spcAft>
                <a:spcPts val="0"/>
              </a:spcAft>
              <a:buFont typeface="Arial" pitchFamily="34" charset="0"/>
              <a:buNone/>
              <a:defRPr/>
            </a:pPr>
            <a:r>
              <a:rPr lang="ja-JP" altLang="en-US" sz="1100" b="1" dirty="0">
                <a:solidFill>
                  <a:schemeClr val="tx1"/>
                </a:solidFill>
              </a:rPr>
              <a:t>４－２０　 不安定な行動</a:t>
            </a:r>
          </a:p>
        </p:txBody>
      </p:sp>
      <p:sp>
        <p:nvSpPr>
          <p:cNvPr id="95" name="コンテンツ プレースホルダ 2"/>
          <p:cNvSpPr txBox="1">
            <a:spLocks/>
          </p:cNvSpPr>
          <p:nvPr/>
        </p:nvSpPr>
        <p:spPr>
          <a:xfrm>
            <a:off x="7164388" y="4797425"/>
            <a:ext cx="1728787" cy="215900"/>
          </a:xfrm>
          <a:prstGeom prst="rect">
            <a:avLst/>
          </a:prstGeom>
          <a:solidFill>
            <a:schemeClr val="bg1"/>
          </a:solidFill>
          <a:ln w="6350"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fontAlgn="auto">
              <a:spcBef>
                <a:spcPct val="20000"/>
              </a:spcBef>
              <a:spcAft>
                <a:spcPts val="0"/>
              </a:spcAft>
              <a:buFont typeface="Arial" pitchFamily="34" charset="0"/>
              <a:buNone/>
              <a:defRPr/>
            </a:pPr>
            <a:r>
              <a:rPr lang="ja-JP" altLang="en-US" sz="1100" b="1" dirty="0">
                <a:solidFill>
                  <a:schemeClr val="tx1"/>
                </a:solidFill>
              </a:rPr>
              <a:t>４－２５　 過食・反すう等</a:t>
            </a:r>
          </a:p>
        </p:txBody>
      </p:sp>
      <p:sp>
        <p:nvSpPr>
          <p:cNvPr id="96" name="コンテンツ プレースホルダ 2"/>
          <p:cNvSpPr txBox="1">
            <a:spLocks/>
          </p:cNvSpPr>
          <p:nvPr/>
        </p:nvSpPr>
        <p:spPr>
          <a:xfrm>
            <a:off x="7164388" y="5013325"/>
            <a:ext cx="1728787" cy="215900"/>
          </a:xfrm>
          <a:prstGeom prst="rect">
            <a:avLst/>
          </a:prstGeom>
          <a:solidFill>
            <a:schemeClr val="bg1"/>
          </a:solidFill>
          <a:ln w="6350"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fontAlgn="auto">
              <a:spcBef>
                <a:spcPct val="20000"/>
              </a:spcBef>
              <a:spcAft>
                <a:spcPts val="0"/>
              </a:spcAft>
              <a:buFont typeface="Arial" pitchFamily="34" charset="0"/>
              <a:buNone/>
              <a:defRPr/>
            </a:pPr>
            <a:r>
              <a:rPr lang="ja-JP" altLang="en-US" sz="1100" b="1" dirty="0">
                <a:solidFill>
                  <a:schemeClr val="tx1"/>
                </a:solidFill>
              </a:rPr>
              <a:t>４－３０　 </a:t>
            </a:r>
            <a:r>
              <a:rPr lang="ja-JP" altLang="en-US" sz="1000" b="1" dirty="0">
                <a:solidFill>
                  <a:schemeClr val="tx1"/>
                </a:solidFill>
              </a:rPr>
              <a:t>話がまとまらない</a:t>
            </a:r>
          </a:p>
        </p:txBody>
      </p:sp>
      <p:sp>
        <p:nvSpPr>
          <p:cNvPr id="97" name="コンテンツ プレースホルダ 2"/>
          <p:cNvSpPr txBox="1">
            <a:spLocks/>
          </p:cNvSpPr>
          <p:nvPr/>
        </p:nvSpPr>
        <p:spPr>
          <a:xfrm>
            <a:off x="7164388" y="5229225"/>
            <a:ext cx="1728787" cy="215900"/>
          </a:xfrm>
          <a:prstGeom prst="rect">
            <a:avLst/>
          </a:prstGeom>
          <a:solidFill>
            <a:schemeClr val="bg1"/>
          </a:solidFill>
          <a:ln w="6350"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algn="ctr" fontAlgn="auto">
              <a:spcBef>
                <a:spcPct val="20000"/>
              </a:spcBef>
              <a:spcAft>
                <a:spcPts val="0"/>
              </a:spcAft>
              <a:buFont typeface="Arial" pitchFamily="34" charset="0"/>
              <a:buNone/>
              <a:defRPr/>
            </a:pPr>
            <a:r>
              <a:rPr lang="ja-JP" altLang="en-US" sz="1100" b="1" dirty="0">
                <a:solidFill>
                  <a:schemeClr val="tx1"/>
                </a:solidFill>
              </a:rPr>
              <a:t>－</a:t>
            </a:r>
          </a:p>
        </p:txBody>
      </p:sp>
      <p:sp>
        <p:nvSpPr>
          <p:cNvPr id="98" name="コンテンツ プレースホルダ 2"/>
          <p:cNvSpPr txBox="1">
            <a:spLocks/>
          </p:cNvSpPr>
          <p:nvPr/>
        </p:nvSpPr>
        <p:spPr>
          <a:xfrm>
            <a:off x="6659563" y="3284538"/>
            <a:ext cx="2233612" cy="215900"/>
          </a:xfrm>
          <a:prstGeom prst="rect">
            <a:avLst/>
          </a:prstGeom>
          <a:solidFill>
            <a:schemeClr val="bg1"/>
          </a:solidFill>
          <a:ln w="6350"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algn="ctr" fontAlgn="auto">
              <a:spcBef>
                <a:spcPct val="20000"/>
              </a:spcBef>
              <a:spcAft>
                <a:spcPts val="0"/>
              </a:spcAft>
              <a:buFont typeface="Arial" pitchFamily="34" charset="0"/>
              <a:buNone/>
              <a:defRPr/>
            </a:pPr>
            <a:r>
              <a:rPr lang="ja-JP" altLang="en-US" sz="1100" b="1" dirty="0">
                <a:solidFill>
                  <a:schemeClr val="tx1"/>
                </a:solidFill>
              </a:rPr>
              <a:t>－</a:t>
            </a:r>
          </a:p>
        </p:txBody>
      </p:sp>
    </p:spTree>
    <p:extLst>
      <p:ext uri="{BB962C8B-B14F-4D97-AF65-F5344CB8AC3E}">
        <p14:creationId xmlns="" xmlns:p14="http://schemas.microsoft.com/office/powerpoint/2010/main" val="1758055274"/>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260648"/>
            <a:ext cx="7772400" cy="947192"/>
          </a:xfrm>
        </p:spPr>
        <p:txBody>
          <a:bodyPr/>
          <a:lstStyle/>
          <a:p>
            <a:r>
              <a:rPr kumimoji="1" lang="ja-JP" altLang="en-US" dirty="0" smtClean="0">
                <a:solidFill>
                  <a:schemeClr val="accent1">
                    <a:lumMod val="50000"/>
                  </a:schemeClr>
                </a:solidFill>
              </a:rPr>
              <a:t>相談支援・意思決定支援</a:t>
            </a:r>
            <a:endParaRPr kumimoji="1" lang="ja-JP" altLang="en-US" dirty="0">
              <a:solidFill>
                <a:schemeClr val="accent1">
                  <a:lumMod val="50000"/>
                </a:schemeClr>
              </a:solidFill>
            </a:endParaRPr>
          </a:p>
        </p:txBody>
      </p:sp>
      <p:graphicFrame>
        <p:nvGraphicFramePr>
          <p:cNvPr id="5" name="コンテンツ プレースホルダー 4"/>
          <p:cNvGraphicFramePr>
            <a:graphicFrameLocks noGrp="1"/>
          </p:cNvGraphicFramePr>
          <p:nvPr>
            <p:ph idx="1"/>
            <p:extLst>
              <p:ext uri="{D42A27DB-BD31-4B8C-83A1-F6EECF244321}">
                <p14:modId xmlns="" xmlns:p14="http://schemas.microsoft.com/office/powerpoint/2010/main" val="272163571"/>
              </p:ext>
            </p:extLst>
          </p:nvPr>
        </p:nvGraphicFramePr>
        <p:xfrm>
          <a:off x="685800" y="1340768"/>
          <a:ext cx="7772400" cy="4755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スライド番号プレースホルダー 3"/>
          <p:cNvSpPr>
            <a:spLocks noGrp="1"/>
          </p:cNvSpPr>
          <p:nvPr>
            <p:ph type="sldNum" sz="quarter" idx="12"/>
          </p:nvPr>
        </p:nvSpPr>
        <p:spPr/>
        <p:txBody>
          <a:bodyPr/>
          <a:lstStyle/>
          <a:p>
            <a:pPr>
              <a:defRPr/>
            </a:pPr>
            <a:fld id="{98DAC7B9-7127-46C5-BA3D-57F37B54F479}" type="slidenum">
              <a:rPr lang="en-US" altLang="ja-JP" smtClean="0"/>
              <a:pPr>
                <a:defRPr/>
              </a:pPr>
              <a:t>22</a:t>
            </a:fld>
            <a:endParaRPr lang="en-US" altLang="ja-JP"/>
          </a:p>
        </p:txBody>
      </p:sp>
    </p:spTree>
    <p:extLst>
      <p:ext uri="{BB962C8B-B14F-4D97-AF65-F5344CB8AC3E}">
        <p14:creationId xmlns="" xmlns:p14="http://schemas.microsoft.com/office/powerpoint/2010/main" val="2736019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番号プレースホルダ 5"/>
          <p:cNvSpPr>
            <a:spLocks noGrp="1"/>
          </p:cNvSpPr>
          <p:nvPr>
            <p:ph type="sldNum" sz="quarter" idx="12"/>
          </p:nvPr>
        </p:nvSpPr>
        <p:spPr>
          <a:noFill/>
        </p:spPr>
        <p:txBody>
          <a:bodyPr/>
          <a:lstStyle/>
          <a:p>
            <a:fld id="{3A9AE3F9-0637-46C5-9216-C113A5EFF2B8}" type="slidenum">
              <a:rPr lang="en-US" altLang="ja-JP" smtClean="0"/>
              <a:pPr/>
              <a:t>23</a:t>
            </a:fld>
            <a:endParaRPr lang="en-US" altLang="ja-JP" smtClean="0"/>
          </a:p>
        </p:txBody>
      </p:sp>
      <p:sp>
        <p:nvSpPr>
          <p:cNvPr id="24579" name="Rectangle 2"/>
          <p:cNvSpPr>
            <a:spLocks noGrp="1" noChangeArrowheads="1"/>
          </p:cNvSpPr>
          <p:nvPr>
            <p:ph type="title"/>
          </p:nvPr>
        </p:nvSpPr>
        <p:spPr>
          <a:xfrm>
            <a:off x="685800" y="457200"/>
            <a:ext cx="7772400" cy="838200"/>
          </a:xfrm>
        </p:spPr>
        <p:txBody>
          <a:bodyPr/>
          <a:lstStyle/>
          <a:p>
            <a:pPr eaLnBrk="1" hangingPunct="1"/>
            <a:r>
              <a:rPr lang="ja-JP" altLang="en-US" dirty="0">
                <a:solidFill>
                  <a:schemeClr val="accent1"/>
                </a:solidFill>
              </a:rPr>
              <a:t>総合支援法の概要（</a:t>
            </a:r>
            <a:r>
              <a:rPr lang="ja-JP" altLang="en-US" dirty="0" smtClean="0">
                <a:solidFill>
                  <a:schemeClr val="accent1"/>
                </a:solidFill>
              </a:rPr>
              <a:t>その４）</a:t>
            </a:r>
          </a:p>
        </p:txBody>
      </p:sp>
      <p:sp>
        <p:nvSpPr>
          <p:cNvPr id="24580" name="Rectangle 3"/>
          <p:cNvSpPr>
            <a:spLocks noGrp="1" noChangeArrowheads="1"/>
          </p:cNvSpPr>
          <p:nvPr>
            <p:ph type="body" idx="1"/>
          </p:nvPr>
        </p:nvSpPr>
        <p:spPr>
          <a:xfrm>
            <a:off x="683568" y="1340768"/>
            <a:ext cx="7704856" cy="609600"/>
          </a:xfrm>
        </p:spPr>
        <p:txBody>
          <a:bodyPr/>
          <a:lstStyle/>
          <a:p>
            <a:pPr algn="ctr" eaLnBrk="1" hangingPunct="1">
              <a:buFontTx/>
              <a:buNone/>
            </a:pPr>
            <a:r>
              <a:rPr lang="en-US" altLang="ja-JP" dirty="0" smtClean="0">
                <a:solidFill>
                  <a:schemeClr val="accent2"/>
                </a:solidFill>
                <a:latin typeface="ＭＳ ゴシック" pitchFamily="49" charset="-128"/>
                <a:ea typeface="ＭＳ ゴシック" pitchFamily="49" charset="-128"/>
              </a:rPr>
              <a:t>【</a:t>
            </a:r>
            <a:r>
              <a:rPr lang="ja-JP" altLang="en-US" dirty="0" smtClean="0">
                <a:solidFill>
                  <a:schemeClr val="accent2"/>
                </a:solidFill>
                <a:latin typeface="ＭＳ ゴシック" pitchFamily="49" charset="-128"/>
                <a:ea typeface="ＭＳ ゴシック" pitchFamily="49" charset="-128"/>
              </a:rPr>
              <a:t>相談支援（地域移行支援）</a:t>
            </a:r>
            <a:r>
              <a:rPr lang="en-US" altLang="ja-JP" dirty="0" smtClean="0">
                <a:solidFill>
                  <a:schemeClr val="accent2"/>
                </a:solidFill>
                <a:latin typeface="ＭＳ ゴシック" pitchFamily="49" charset="-128"/>
                <a:ea typeface="ＭＳ ゴシック" pitchFamily="49" charset="-128"/>
              </a:rPr>
              <a:t>】</a:t>
            </a:r>
          </a:p>
        </p:txBody>
      </p:sp>
      <p:sp>
        <p:nvSpPr>
          <p:cNvPr id="2" name="正方形/長方形 1"/>
          <p:cNvSpPr/>
          <p:nvPr/>
        </p:nvSpPr>
        <p:spPr>
          <a:xfrm>
            <a:off x="539552" y="2060848"/>
            <a:ext cx="8064896" cy="41044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kumimoji="1" lang="ja-JP" altLang="en-US" sz="3200" dirty="0" smtClean="0">
                <a:solidFill>
                  <a:schemeClr val="tx1"/>
                </a:solidFill>
              </a:rPr>
              <a:t>相談支援事業の「地域移行支援」の対象となる施設等を拡大</a:t>
            </a:r>
            <a:endParaRPr kumimoji="1" lang="en-US" altLang="ja-JP" sz="3200" dirty="0" smtClean="0">
              <a:solidFill>
                <a:schemeClr val="tx1"/>
              </a:solidFill>
            </a:endParaRPr>
          </a:p>
          <a:p>
            <a:pPr marL="457200" indent="-457200">
              <a:buFont typeface="Arial" pitchFamily="34" charset="0"/>
              <a:buChar char="•"/>
            </a:pPr>
            <a:r>
              <a:rPr lang="ja-JP" altLang="en-US" sz="3200" dirty="0">
                <a:solidFill>
                  <a:schemeClr val="tx1"/>
                </a:solidFill>
              </a:rPr>
              <a:t>現在</a:t>
            </a:r>
            <a:r>
              <a:rPr kumimoji="1" lang="ja-JP" altLang="en-US" sz="3200" dirty="0" smtClean="0">
                <a:solidFill>
                  <a:schemeClr val="tx1"/>
                </a:solidFill>
              </a:rPr>
              <a:t>は「入所施設」「精神科病院」のみ対象となっている</a:t>
            </a:r>
            <a:r>
              <a:rPr lang="ja-JP" altLang="en-US" sz="3200" dirty="0">
                <a:solidFill>
                  <a:schemeClr val="tx1"/>
                </a:solidFill>
              </a:rPr>
              <a:t>が、「地域における生活に移行するために重点的な支援を必要とする者</a:t>
            </a:r>
            <a:r>
              <a:rPr lang="ja-JP" altLang="en-US" sz="3200" dirty="0" smtClean="0">
                <a:solidFill>
                  <a:schemeClr val="tx1"/>
                </a:solidFill>
              </a:rPr>
              <a:t>」へ拡大を検討</a:t>
            </a:r>
            <a:endParaRPr lang="en-US" altLang="ja-JP" sz="3200" dirty="0" smtClean="0">
              <a:solidFill>
                <a:schemeClr val="tx1"/>
              </a:solidFill>
            </a:endParaRPr>
          </a:p>
          <a:p>
            <a:pPr marL="457200" indent="-457200">
              <a:buFont typeface="Arial" pitchFamily="34" charset="0"/>
              <a:buChar char="•"/>
            </a:pPr>
            <a:r>
              <a:rPr kumimoji="1" lang="ja-JP" altLang="en-US" sz="3200" dirty="0">
                <a:solidFill>
                  <a:schemeClr val="tx1"/>
                </a:solidFill>
              </a:rPr>
              <a:t>具体的</a:t>
            </a:r>
            <a:r>
              <a:rPr kumimoji="1" lang="ja-JP" altLang="en-US" sz="3200" dirty="0" smtClean="0">
                <a:solidFill>
                  <a:schemeClr val="tx1"/>
                </a:solidFill>
              </a:rPr>
              <a:t>な拡大</a:t>
            </a:r>
            <a:r>
              <a:rPr kumimoji="1" lang="ja-JP" altLang="en-US" sz="3200" dirty="0">
                <a:solidFill>
                  <a:schemeClr val="tx1"/>
                </a:solidFill>
              </a:rPr>
              <a:t>範囲に</a:t>
            </a:r>
            <a:r>
              <a:rPr kumimoji="1" lang="ja-JP" altLang="en-US" sz="3200" dirty="0" smtClean="0">
                <a:solidFill>
                  <a:schemeClr val="tx1"/>
                </a:solidFill>
              </a:rPr>
              <a:t>ついて</a:t>
            </a:r>
            <a:r>
              <a:rPr kumimoji="1" lang="ja-JP" altLang="en-US" sz="3200" dirty="0">
                <a:solidFill>
                  <a:schemeClr val="tx1"/>
                </a:solidFill>
              </a:rPr>
              <a:t>は</a:t>
            </a:r>
            <a:r>
              <a:rPr kumimoji="1" lang="ja-JP" altLang="en-US" sz="3200" dirty="0" smtClean="0">
                <a:solidFill>
                  <a:schemeClr val="tx1"/>
                </a:solidFill>
              </a:rPr>
              <a:t>、</a:t>
            </a:r>
            <a:r>
              <a:rPr lang="zh-TW" altLang="en-US" sz="3200" dirty="0">
                <a:solidFill>
                  <a:schemeClr val="tx1"/>
                </a:solidFill>
              </a:rPr>
              <a:t>保護施設、矯正</a:t>
            </a:r>
            <a:r>
              <a:rPr lang="zh-TW" altLang="en-US" sz="3200" dirty="0" smtClean="0">
                <a:solidFill>
                  <a:schemeClr val="tx1"/>
                </a:solidFill>
              </a:rPr>
              <a:t>施設</a:t>
            </a:r>
            <a:r>
              <a:rPr lang="ja-JP" altLang="en-US" sz="3200" dirty="0" smtClean="0">
                <a:solidFill>
                  <a:schemeClr val="tx1"/>
                </a:solidFill>
              </a:rPr>
              <a:t>（刑務所など）が想定される</a:t>
            </a:r>
            <a:endParaRPr kumimoji="1" lang="en-US" altLang="ja-JP" sz="3200" dirty="0" smtClean="0">
              <a:solidFill>
                <a:schemeClr val="tx1"/>
              </a:solidFill>
            </a:endParaRPr>
          </a:p>
        </p:txBody>
      </p:sp>
    </p:spTree>
    <p:extLst>
      <p:ext uri="{BB962C8B-B14F-4D97-AF65-F5344CB8AC3E}">
        <p14:creationId xmlns="" xmlns:p14="http://schemas.microsoft.com/office/powerpoint/2010/main" val="40681125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404664"/>
            <a:ext cx="7772400" cy="864096"/>
          </a:xfrm>
        </p:spPr>
        <p:txBody>
          <a:bodyPr/>
          <a:lstStyle/>
          <a:p>
            <a:r>
              <a:rPr kumimoji="1" lang="ja-JP" altLang="en-US" dirty="0" smtClean="0">
                <a:solidFill>
                  <a:srgbClr val="FF0000"/>
                </a:solidFill>
              </a:rPr>
              <a:t>最新の状況によると・・</a:t>
            </a:r>
            <a:endParaRPr kumimoji="1" lang="ja-JP" altLang="en-US" dirty="0">
              <a:solidFill>
                <a:srgbClr val="FF0000"/>
              </a:solidFill>
            </a:endParaRPr>
          </a:p>
        </p:txBody>
      </p:sp>
      <p:sp>
        <p:nvSpPr>
          <p:cNvPr id="3" name="コンテンツ プレースホルダー 2"/>
          <p:cNvSpPr>
            <a:spLocks noGrp="1"/>
          </p:cNvSpPr>
          <p:nvPr>
            <p:ph idx="1"/>
          </p:nvPr>
        </p:nvSpPr>
        <p:spPr>
          <a:xfrm>
            <a:off x="685800" y="1268760"/>
            <a:ext cx="7772400" cy="4896544"/>
          </a:xfrm>
        </p:spPr>
        <p:txBody>
          <a:bodyPr/>
          <a:lstStyle/>
          <a:p>
            <a:r>
              <a:rPr lang="ja-JP" altLang="en-US" dirty="0" smtClean="0"/>
              <a:t>拡大される施設は、生活保護法の救護施設と更生施設、いわゆる「刑務所」と更生保護施設（刑務所出所後に入所する施設）となる見込み</a:t>
            </a:r>
            <a:endParaRPr lang="en-US" altLang="ja-JP" dirty="0" smtClean="0"/>
          </a:p>
          <a:p>
            <a:r>
              <a:rPr lang="ja-JP" altLang="en-US" dirty="0"/>
              <a:t>特</a:t>
            </a:r>
            <a:r>
              <a:rPr lang="ja-JP" altLang="en-US" dirty="0" smtClean="0"/>
              <a:t>に刑務所等からの地域移行は、累犯防止の観点が重要</a:t>
            </a:r>
            <a:endParaRPr lang="en-US" altLang="ja-JP" dirty="0" smtClean="0"/>
          </a:p>
          <a:p>
            <a:r>
              <a:rPr lang="ja-JP" altLang="en-US" dirty="0" smtClean="0"/>
              <a:t>いずれの施設も出身地を考慮した入所ではないため、地域移行支援で必要となる面談をどのように行うのか、課題</a:t>
            </a:r>
            <a:endParaRPr lang="en-US" altLang="ja-JP" dirty="0" smtClean="0"/>
          </a:p>
        </p:txBody>
      </p:sp>
      <p:sp>
        <p:nvSpPr>
          <p:cNvPr id="4" name="スライド番号プレースホルダー 3"/>
          <p:cNvSpPr>
            <a:spLocks noGrp="1"/>
          </p:cNvSpPr>
          <p:nvPr>
            <p:ph type="sldNum" sz="quarter" idx="12"/>
          </p:nvPr>
        </p:nvSpPr>
        <p:spPr/>
        <p:txBody>
          <a:bodyPr/>
          <a:lstStyle/>
          <a:p>
            <a:pPr>
              <a:defRPr/>
            </a:pPr>
            <a:fld id="{98DAC7B9-7127-46C5-BA3D-57F37B54F479}" type="slidenum">
              <a:rPr lang="en-US" altLang="ja-JP" smtClean="0"/>
              <a:pPr>
                <a:defRPr/>
              </a:pPr>
              <a:t>24</a:t>
            </a:fld>
            <a:endParaRPr lang="en-US" altLang="ja-JP"/>
          </a:p>
        </p:txBody>
      </p:sp>
    </p:spTree>
    <p:extLst>
      <p:ext uri="{BB962C8B-B14F-4D97-AF65-F5344CB8AC3E}">
        <p14:creationId xmlns="" xmlns:p14="http://schemas.microsoft.com/office/powerpoint/2010/main" val="9941644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番号プレースホルダ 5"/>
          <p:cNvSpPr>
            <a:spLocks noGrp="1"/>
          </p:cNvSpPr>
          <p:nvPr>
            <p:ph type="sldNum" sz="quarter" idx="12"/>
          </p:nvPr>
        </p:nvSpPr>
        <p:spPr>
          <a:noFill/>
        </p:spPr>
        <p:txBody>
          <a:bodyPr/>
          <a:lstStyle/>
          <a:p>
            <a:fld id="{3A9AE3F9-0637-46C5-9216-C113A5EFF2B8}" type="slidenum">
              <a:rPr lang="en-US" altLang="ja-JP" smtClean="0"/>
              <a:pPr/>
              <a:t>25</a:t>
            </a:fld>
            <a:endParaRPr lang="en-US" altLang="ja-JP" smtClean="0"/>
          </a:p>
        </p:txBody>
      </p:sp>
      <p:sp>
        <p:nvSpPr>
          <p:cNvPr id="24579" name="Rectangle 2"/>
          <p:cNvSpPr>
            <a:spLocks noGrp="1" noChangeArrowheads="1"/>
          </p:cNvSpPr>
          <p:nvPr>
            <p:ph type="title"/>
          </p:nvPr>
        </p:nvSpPr>
        <p:spPr>
          <a:xfrm>
            <a:off x="685800" y="457200"/>
            <a:ext cx="7772400" cy="838200"/>
          </a:xfrm>
        </p:spPr>
        <p:txBody>
          <a:bodyPr/>
          <a:lstStyle/>
          <a:p>
            <a:pPr eaLnBrk="1" hangingPunct="1"/>
            <a:r>
              <a:rPr lang="ja-JP" altLang="en-US" dirty="0">
                <a:solidFill>
                  <a:schemeClr val="accent1"/>
                </a:solidFill>
              </a:rPr>
              <a:t>総合支援法の概要（</a:t>
            </a:r>
            <a:r>
              <a:rPr lang="ja-JP" altLang="en-US" dirty="0" smtClean="0">
                <a:solidFill>
                  <a:schemeClr val="accent1"/>
                </a:solidFill>
              </a:rPr>
              <a:t>その５）</a:t>
            </a:r>
          </a:p>
        </p:txBody>
      </p:sp>
      <p:sp>
        <p:nvSpPr>
          <p:cNvPr id="24580" name="Rectangle 3"/>
          <p:cNvSpPr>
            <a:spLocks noGrp="1" noChangeArrowheads="1"/>
          </p:cNvSpPr>
          <p:nvPr>
            <p:ph type="body" idx="1"/>
          </p:nvPr>
        </p:nvSpPr>
        <p:spPr>
          <a:xfrm>
            <a:off x="683568" y="1340768"/>
            <a:ext cx="7704856" cy="609600"/>
          </a:xfrm>
        </p:spPr>
        <p:txBody>
          <a:bodyPr/>
          <a:lstStyle/>
          <a:p>
            <a:pPr algn="ctr" eaLnBrk="1" hangingPunct="1">
              <a:buFontTx/>
              <a:buNone/>
            </a:pPr>
            <a:r>
              <a:rPr lang="en-US" altLang="ja-JP" dirty="0" smtClean="0">
                <a:solidFill>
                  <a:schemeClr val="accent2"/>
                </a:solidFill>
                <a:latin typeface="ＭＳ ゴシック" pitchFamily="49" charset="-128"/>
                <a:ea typeface="ＭＳ ゴシック" pitchFamily="49" charset="-128"/>
              </a:rPr>
              <a:t>【</a:t>
            </a:r>
            <a:r>
              <a:rPr lang="ja-JP" altLang="en-US" dirty="0" smtClean="0">
                <a:solidFill>
                  <a:schemeClr val="accent2"/>
                </a:solidFill>
                <a:latin typeface="ＭＳ ゴシック" pitchFamily="49" charset="-128"/>
                <a:ea typeface="ＭＳ ゴシック" pitchFamily="49" charset="-128"/>
              </a:rPr>
              <a:t>強調された「意思決定支援」</a:t>
            </a:r>
            <a:r>
              <a:rPr lang="en-US" altLang="ja-JP" dirty="0" smtClean="0">
                <a:solidFill>
                  <a:schemeClr val="accent2"/>
                </a:solidFill>
                <a:latin typeface="ＭＳ ゴシック" pitchFamily="49" charset="-128"/>
                <a:ea typeface="ＭＳ ゴシック" pitchFamily="49" charset="-128"/>
              </a:rPr>
              <a:t>】</a:t>
            </a:r>
          </a:p>
        </p:txBody>
      </p:sp>
      <p:sp>
        <p:nvSpPr>
          <p:cNvPr id="2" name="正方形/長方形 1"/>
          <p:cNvSpPr/>
          <p:nvPr/>
        </p:nvSpPr>
        <p:spPr>
          <a:xfrm>
            <a:off x="539552" y="2060848"/>
            <a:ext cx="8064896" cy="41044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kumimoji="1" lang="ja-JP" altLang="en-US" sz="3200" dirty="0" smtClean="0">
                <a:solidFill>
                  <a:schemeClr val="tx1"/>
                </a:solidFill>
              </a:rPr>
              <a:t>国会議論の中で、意思決定支援を強調する</a:t>
            </a:r>
            <a:r>
              <a:rPr lang="ja-JP" altLang="en-US" sz="3200" dirty="0" smtClean="0">
                <a:solidFill>
                  <a:schemeClr val="tx1"/>
                </a:solidFill>
              </a:rPr>
              <a:t>方向</a:t>
            </a:r>
            <a:r>
              <a:rPr lang="ja-JP" altLang="en-US" sz="3200" dirty="0">
                <a:solidFill>
                  <a:schemeClr val="tx1"/>
                </a:solidFill>
              </a:rPr>
              <a:t>に</a:t>
            </a:r>
            <a:r>
              <a:rPr kumimoji="1" lang="ja-JP" altLang="en-US" sz="3200" dirty="0" smtClean="0">
                <a:solidFill>
                  <a:schemeClr val="tx1"/>
                </a:solidFill>
              </a:rPr>
              <a:t>法案修正</a:t>
            </a:r>
            <a:endParaRPr kumimoji="1" lang="en-US" altLang="ja-JP" sz="3200" dirty="0" smtClean="0">
              <a:solidFill>
                <a:schemeClr val="tx1"/>
              </a:solidFill>
            </a:endParaRPr>
          </a:p>
          <a:p>
            <a:pPr marL="457200" indent="-457200">
              <a:buFont typeface="Arial" pitchFamily="34" charset="0"/>
              <a:buChar char="•"/>
            </a:pPr>
            <a:r>
              <a:rPr lang="ja-JP" altLang="en-US" sz="3200" dirty="0">
                <a:solidFill>
                  <a:schemeClr val="tx1"/>
                </a:solidFill>
              </a:rPr>
              <a:t>支援事業所の責務、相談支援事業所の責務</a:t>
            </a:r>
            <a:r>
              <a:rPr lang="ja-JP" altLang="en-US" sz="3200" dirty="0" smtClean="0">
                <a:solidFill>
                  <a:schemeClr val="tx1"/>
                </a:solidFill>
              </a:rPr>
              <a:t>に「</a:t>
            </a:r>
            <a:r>
              <a:rPr lang="ja-JP" altLang="en-US" sz="3200" dirty="0">
                <a:solidFill>
                  <a:schemeClr val="tx1"/>
                </a:solidFill>
              </a:rPr>
              <a:t>障害者の意思決定の支援に配慮</a:t>
            </a:r>
            <a:r>
              <a:rPr lang="ja-JP" altLang="en-US" sz="3200" dirty="0" smtClean="0">
                <a:solidFill>
                  <a:schemeClr val="tx1"/>
                </a:solidFill>
              </a:rPr>
              <a:t>」という一文を追加</a:t>
            </a:r>
            <a:endParaRPr lang="en-US" altLang="ja-JP" sz="3200" dirty="0" smtClean="0">
              <a:solidFill>
                <a:schemeClr val="tx1"/>
              </a:solidFill>
            </a:endParaRPr>
          </a:p>
          <a:p>
            <a:pPr marL="457200" indent="-457200">
              <a:buFont typeface="Arial" pitchFamily="34" charset="0"/>
              <a:buChar char="•"/>
            </a:pPr>
            <a:r>
              <a:rPr kumimoji="1" lang="ja-JP" altLang="en-US" sz="3200" dirty="0">
                <a:solidFill>
                  <a:schemeClr val="tx1"/>
                </a:solidFill>
              </a:rPr>
              <a:t>あわせて</a:t>
            </a:r>
            <a:r>
              <a:rPr kumimoji="1" lang="ja-JP" altLang="en-US" sz="3200" dirty="0" smtClean="0">
                <a:solidFill>
                  <a:schemeClr val="tx1"/>
                </a:solidFill>
              </a:rPr>
              <a:t>、知的障害者福祉法、児童福祉法にも意思決定支援への配慮（児童については子どもと保護者の意思尊重）が追加</a:t>
            </a:r>
            <a:endParaRPr kumimoji="1" lang="en-US" altLang="ja-JP" sz="3200" dirty="0" smtClean="0">
              <a:solidFill>
                <a:schemeClr val="tx1"/>
              </a:solidFill>
            </a:endParaRPr>
          </a:p>
        </p:txBody>
      </p:sp>
    </p:spTree>
    <p:extLst>
      <p:ext uri="{BB962C8B-B14F-4D97-AF65-F5344CB8AC3E}">
        <p14:creationId xmlns="" xmlns:p14="http://schemas.microsoft.com/office/powerpoint/2010/main" val="22017522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404664"/>
            <a:ext cx="7772400" cy="864096"/>
          </a:xfrm>
        </p:spPr>
        <p:txBody>
          <a:bodyPr/>
          <a:lstStyle/>
          <a:p>
            <a:r>
              <a:rPr kumimoji="1" lang="ja-JP" altLang="en-US" dirty="0" smtClean="0">
                <a:solidFill>
                  <a:schemeClr val="accent2"/>
                </a:solidFill>
              </a:rPr>
              <a:t>結局どうなるの？</a:t>
            </a:r>
            <a:endParaRPr kumimoji="1" lang="ja-JP" altLang="en-US" dirty="0">
              <a:solidFill>
                <a:schemeClr val="accent2"/>
              </a:solidFill>
            </a:endParaRPr>
          </a:p>
        </p:txBody>
      </p:sp>
      <p:sp>
        <p:nvSpPr>
          <p:cNvPr id="3" name="コンテンツ プレースホルダー 2"/>
          <p:cNvSpPr>
            <a:spLocks noGrp="1"/>
          </p:cNvSpPr>
          <p:nvPr>
            <p:ph idx="1"/>
          </p:nvPr>
        </p:nvSpPr>
        <p:spPr>
          <a:xfrm>
            <a:off x="685800" y="1340768"/>
            <a:ext cx="7772400" cy="4824536"/>
          </a:xfrm>
        </p:spPr>
        <p:txBody>
          <a:bodyPr/>
          <a:lstStyle/>
          <a:p>
            <a:r>
              <a:rPr kumimoji="1" lang="ja-JP" altLang="en-US" u="sng" dirty="0" smtClean="0"/>
              <a:t>地域移行相談は平成</a:t>
            </a:r>
            <a:r>
              <a:rPr kumimoji="1" lang="en-US" altLang="ja-JP" u="sng" dirty="0" smtClean="0"/>
              <a:t>26</a:t>
            </a:r>
            <a:r>
              <a:rPr kumimoji="1" lang="ja-JP" altLang="en-US" u="sng" dirty="0" smtClean="0"/>
              <a:t>年４月から対象拡大</a:t>
            </a:r>
            <a:endParaRPr kumimoji="1" lang="en-US" altLang="ja-JP" u="sng" dirty="0" smtClean="0"/>
          </a:p>
          <a:p>
            <a:r>
              <a:rPr lang="ja-JP" altLang="en-US" u="sng" dirty="0" smtClean="0"/>
              <a:t>「つなぎ」法におけるサービス等利用計画の対象拡大への対応が最優先</a:t>
            </a:r>
            <a:r>
              <a:rPr lang="ja-JP" altLang="en-US" dirty="0" smtClean="0"/>
              <a:t>（平成</a:t>
            </a:r>
            <a:r>
              <a:rPr lang="en-US" altLang="ja-JP" dirty="0" smtClean="0"/>
              <a:t>27</a:t>
            </a:r>
            <a:r>
              <a:rPr lang="ja-JP" altLang="en-US" dirty="0" smtClean="0"/>
              <a:t>年３月までに全員作成）、</a:t>
            </a:r>
            <a:r>
              <a:rPr kumimoji="1" lang="ja-JP" altLang="en-US" dirty="0" smtClean="0"/>
              <a:t>相談員の量（人数）と質（特性を理解した対応）の確保</a:t>
            </a:r>
            <a:endParaRPr kumimoji="1" lang="en-US" altLang="ja-JP" dirty="0" smtClean="0"/>
          </a:p>
          <a:p>
            <a:r>
              <a:rPr lang="ja-JP" altLang="en-US" dirty="0"/>
              <a:t>意思決定</a:t>
            </a:r>
            <a:r>
              <a:rPr lang="ja-JP" altLang="en-US" dirty="0" smtClean="0"/>
              <a:t>支援</a:t>
            </a:r>
            <a:r>
              <a:rPr lang="ja-JP" altLang="en-US" dirty="0"/>
              <a:t>は</a:t>
            </a:r>
            <a:r>
              <a:rPr lang="ja-JP" altLang="en-US" dirty="0" smtClean="0"/>
              <a:t>、知的・発達障がいのある人にとって重要な課題であり、どのような支援が求められるのか、議論が必要</a:t>
            </a:r>
            <a:endParaRPr kumimoji="1" lang="en-US" altLang="ja-JP" dirty="0" smtClean="0"/>
          </a:p>
        </p:txBody>
      </p:sp>
      <p:sp>
        <p:nvSpPr>
          <p:cNvPr id="4" name="スライド番号プレースホルダー 3"/>
          <p:cNvSpPr>
            <a:spLocks noGrp="1"/>
          </p:cNvSpPr>
          <p:nvPr>
            <p:ph type="sldNum" sz="quarter" idx="12"/>
          </p:nvPr>
        </p:nvSpPr>
        <p:spPr/>
        <p:txBody>
          <a:bodyPr/>
          <a:lstStyle/>
          <a:p>
            <a:pPr>
              <a:defRPr/>
            </a:pPr>
            <a:fld id="{98DAC7B9-7127-46C5-BA3D-57F37B54F479}" type="slidenum">
              <a:rPr lang="en-US" altLang="ja-JP" smtClean="0"/>
              <a:pPr>
                <a:defRPr/>
              </a:pPr>
              <a:t>26</a:t>
            </a:fld>
            <a:endParaRPr lang="en-US" altLang="ja-JP"/>
          </a:p>
        </p:txBody>
      </p:sp>
    </p:spTree>
    <p:extLst>
      <p:ext uri="{BB962C8B-B14F-4D97-AF65-F5344CB8AC3E}">
        <p14:creationId xmlns="" xmlns:p14="http://schemas.microsoft.com/office/powerpoint/2010/main" val="4418903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260648"/>
            <a:ext cx="7772400" cy="947192"/>
          </a:xfrm>
        </p:spPr>
        <p:txBody>
          <a:bodyPr/>
          <a:lstStyle/>
          <a:p>
            <a:r>
              <a:rPr kumimoji="1" lang="ja-JP" altLang="en-US" dirty="0" smtClean="0">
                <a:solidFill>
                  <a:schemeClr val="accent1">
                    <a:lumMod val="50000"/>
                  </a:schemeClr>
                </a:solidFill>
              </a:rPr>
              <a:t>ホームヘルプ系サービス</a:t>
            </a:r>
            <a:endParaRPr kumimoji="1" lang="ja-JP" altLang="en-US" dirty="0">
              <a:solidFill>
                <a:schemeClr val="accent1">
                  <a:lumMod val="50000"/>
                </a:schemeClr>
              </a:solidFill>
            </a:endParaRPr>
          </a:p>
        </p:txBody>
      </p:sp>
      <p:graphicFrame>
        <p:nvGraphicFramePr>
          <p:cNvPr id="5" name="コンテンツ プレースホルダー 4"/>
          <p:cNvGraphicFramePr>
            <a:graphicFrameLocks noGrp="1"/>
          </p:cNvGraphicFramePr>
          <p:nvPr>
            <p:ph idx="1"/>
            <p:extLst>
              <p:ext uri="{D42A27DB-BD31-4B8C-83A1-F6EECF244321}">
                <p14:modId xmlns="" xmlns:p14="http://schemas.microsoft.com/office/powerpoint/2010/main" val="1405184942"/>
              </p:ext>
            </p:extLst>
          </p:nvPr>
        </p:nvGraphicFramePr>
        <p:xfrm>
          <a:off x="685800" y="1340768"/>
          <a:ext cx="7772400" cy="4755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スライド番号プレースホルダー 3"/>
          <p:cNvSpPr>
            <a:spLocks noGrp="1"/>
          </p:cNvSpPr>
          <p:nvPr>
            <p:ph type="sldNum" sz="quarter" idx="12"/>
          </p:nvPr>
        </p:nvSpPr>
        <p:spPr/>
        <p:txBody>
          <a:bodyPr/>
          <a:lstStyle/>
          <a:p>
            <a:pPr>
              <a:defRPr/>
            </a:pPr>
            <a:fld id="{98DAC7B9-7127-46C5-BA3D-57F37B54F479}" type="slidenum">
              <a:rPr lang="en-US" altLang="ja-JP" smtClean="0"/>
              <a:pPr>
                <a:defRPr/>
              </a:pPr>
              <a:t>27</a:t>
            </a:fld>
            <a:endParaRPr lang="en-US" altLang="ja-JP"/>
          </a:p>
        </p:txBody>
      </p:sp>
    </p:spTree>
    <p:extLst>
      <p:ext uri="{BB962C8B-B14F-4D97-AF65-F5344CB8AC3E}">
        <p14:creationId xmlns="" xmlns:p14="http://schemas.microsoft.com/office/powerpoint/2010/main" val="921185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番号プレースホルダ 5"/>
          <p:cNvSpPr>
            <a:spLocks noGrp="1"/>
          </p:cNvSpPr>
          <p:nvPr>
            <p:ph type="sldNum" sz="quarter" idx="12"/>
          </p:nvPr>
        </p:nvSpPr>
        <p:spPr>
          <a:noFill/>
        </p:spPr>
        <p:txBody>
          <a:bodyPr/>
          <a:lstStyle/>
          <a:p>
            <a:fld id="{3A9AE3F9-0637-46C5-9216-C113A5EFF2B8}" type="slidenum">
              <a:rPr lang="en-US" altLang="ja-JP" smtClean="0"/>
              <a:pPr/>
              <a:t>28</a:t>
            </a:fld>
            <a:endParaRPr lang="en-US" altLang="ja-JP" smtClean="0"/>
          </a:p>
        </p:txBody>
      </p:sp>
      <p:sp>
        <p:nvSpPr>
          <p:cNvPr id="24579" name="Rectangle 2"/>
          <p:cNvSpPr>
            <a:spLocks noGrp="1" noChangeArrowheads="1"/>
          </p:cNvSpPr>
          <p:nvPr>
            <p:ph type="title"/>
          </p:nvPr>
        </p:nvSpPr>
        <p:spPr>
          <a:xfrm>
            <a:off x="685800" y="457200"/>
            <a:ext cx="7772400" cy="838200"/>
          </a:xfrm>
        </p:spPr>
        <p:txBody>
          <a:bodyPr/>
          <a:lstStyle/>
          <a:p>
            <a:pPr eaLnBrk="1" hangingPunct="1"/>
            <a:r>
              <a:rPr lang="ja-JP" altLang="en-US" dirty="0">
                <a:solidFill>
                  <a:schemeClr val="accent1"/>
                </a:solidFill>
              </a:rPr>
              <a:t>総合支援法の概要（</a:t>
            </a:r>
            <a:r>
              <a:rPr lang="ja-JP" altLang="en-US" dirty="0" smtClean="0">
                <a:solidFill>
                  <a:schemeClr val="accent1"/>
                </a:solidFill>
              </a:rPr>
              <a:t>その６）</a:t>
            </a:r>
          </a:p>
        </p:txBody>
      </p:sp>
      <p:sp>
        <p:nvSpPr>
          <p:cNvPr id="24580" name="Rectangle 3"/>
          <p:cNvSpPr>
            <a:spLocks noGrp="1" noChangeArrowheads="1"/>
          </p:cNvSpPr>
          <p:nvPr>
            <p:ph type="body" idx="1"/>
          </p:nvPr>
        </p:nvSpPr>
        <p:spPr>
          <a:xfrm>
            <a:off x="683568" y="1340768"/>
            <a:ext cx="7704856" cy="609600"/>
          </a:xfrm>
        </p:spPr>
        <p:txBody>
          <a:bodyPr/>
          <a:lstStyle/>
          <a:p>
            <a:pPr algn="ctr" eaLnBrk="1" hangingPunct="1">
              <a:buFontTx/>
              <a:buNone/>
            </a:pPr>
            <a:r>
              <a:rPr lang="en-US" altLang="ja-JP" dirty="0" smtClean="0">
                <a:solidFill>
                  <a:schemeClr val="accent2"/>
                </a:solidFill>
                <a:latin typeface="ＭＳ ゴシック" pitchFamily="49" charset="-128"/>
                <a:ea typeface="ＭＳ ゴシック" pitchFamily="49" charset="-128"/>
              </a:rPr>
              <a:t>【</a:t>
            </a:r>
            <a:r>
              <a:rPr lang="ja-JP" altLang="en-US" dirty="0" smtClean="0">
                <a:solidFill>
                  <a:schemeClr val="accent2"/>
                </a:solidFill>
                <a:latin typeface="ＭＳ ゴシック" pitchFamily="49" charset="-128"/>
                <a:ea typeface="ＭＳ ゴシック" pitchFamily="49" charset="-128"/>
              </a:rPr>
              <a:t>重度訪問介護の対象拡大</a:t>
            </a:r>
            <a:r>
              <a:rPr lang="en-US" altLang="ja-JP" dirty="0" smtClean="0">
                <a:solidFill>
                  <a:schemeClr val="accent2"/>
                </a:solidFill>
                <a:latin typeface="ＭＳ ゴシック" pitchFamily="49" charset="-128"/>
                <a:ea typeface="ＭＳ ゴシック" pitchFamily="49" charset="-128"/>
              </a:rPr>
              <a:t>】</a:t>
            </a:r>
          </a:p>
        </p:txBody>
      </p:sp>
      <p:sp>
        <p:nvSpPr>
          <p:cNvPr id="2" name="正方形/長方形 1"/>
          <p:cNvSpPr/>
          <p:nvPr/>
        </p:nvSpPr>
        <p:spPr>
          <a:xfrm>
            <a:off x="539552" y="2060848"/>
            <a:ext cx="8064896" cy="41044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ja-JP" altLang="en-US" sz="3200" dirty="0">
                <a:solidFill>
                  <a:schemeClr val="tx1"/>
                </a:solidFill>
              </a:rPr>
              <a:t>重度訪問介護の利用</a:t>
            </a:r>
            <a:r>
              <a:rPr lang="ja-JP" altLang="en-US" sz="3200" dirty="0" smtClean="0">
                <a:solidFill>
                  <a:schemeClr val="tx1"/>
                </a:solidFill>
              </a:rPr>
              <a:t>対象に「</a:t>
            </a:r>
            <a:r>
              <a:rPr lang="ja-JP" altLang="en-US" sz="3200" dirty="0">
                <a:solidFill>
                  <a:schemeClr val="tx1"/>
                </a:solidFill>
              </a:rPr>
              <a:t>重度の</a:t>
            </a:r>
            <a:r>
              <a:rPr lang="ja-JP" altLang="en-US" sz="3200" dirty="0" smtClean="0">
                <a:solidFill>
                  <a:schemeClr val="tx1"/>
                </a:solidFill>
              </a:rPr>
              <a:t>知的・発達・精神障がいのある人」を加えるが、現時点で詳細は不明（政省令で定める）</a:t>
            </a:r>
            <a:endParaRPr lang="en-US" altLang="ja-JP" sz="3200" dirty="0" smtClean="0">
              <a:solidFill>
                <a:schemeClr val="tx1"/>
              </a:solidFill>
            </a:endParaRPr>
          </a:p>
          <a:p>
            <a:pPr marL="457200" indent="-457200">
              <a:buFont typeface="Arial" pitchFamily="34" charset="0"/>
              <a:buChar char="•"/>
            </a:pPr>
            <a:r>
              <a:rPr lang="ja-JP" altLang="en-US" sz="3200" dirty="0" smtClean="0">
                <a:solidFill>
                  <a:schemeClr val="tx1"/>
                </a:solidFill>
              </a:rPr>
              <a:t>重度</a:t>
            </a:r>
            <a:r>
              <a:rPr lang="ja-JP" altLang="en-US" sz="3200" dirty="0">
                <a:solidFill>
                  <a:schemeClr val="tx1"/>
                </a:solidFill>
              </a:rPr>
              <a:t>訪問介護は、１人のヘルパーが身体介護、家事援助、外出支援など生活上必要となる介助をトータルに</a:t>
            </a:r>
            <a:r>
              <a:rPr lang="ja-JP" altLang="en-US" sz="3200" dirty="0" smtClean="0">
                <a:solidFill>
                  <a:schemeClr val="tx1"/>
                </a:solidFill>
              </a:rPr>
              <a:t>提供するサービス</a:t>
            </a:r>
            <a:endParaRPr lang="en-US" altLang="ja-JP" sz="3200" dirty="0" smtClean="0">
              <a:solidFill>
                <a:schemeClr val="tx1"/>
              </a:solidFill>
            </a:endParaRPr>
          </a:p>
          <a:p>
            <a:pPr marL="457200" indent="-457200">
              <a:buFont typeface="Arial" pitchFamily="34" charset="0"/>
              <a:buChar char="•"/>
            </a:pPr>
            <a:r>
              <a:rPr lang="ja-JP" altLang="en-US" sz="3200" dirty="0">
                <a:solidFill>
                  <a:schemeClr val="tx1"/>
                </a:solidFill>
              </a:rPr>
              <a:t>「ヘルパーを活用しての一人暮らし」という選択肢が増えることは</a:t>
            </a:r>
            <a:r>
              <a:rPr lang="ja-JP" altLang="en-US" sz="3200" dirty="0" smtClean="0">
                <a:solidFill>
                  <a:schemeClr val="tx1"/>
                </a:solidFill>
              </a:rPr>
              <a:t>歓迎</a:t>
            </a:r>
            <a:endParaRPr lang="en-US" altLang="ja-JP" sz="3200" dirty="0">
              <a:solidFill>
                <a:schemeClr val="tx1"/>
              </a:solidFill>
            </a:endParaRPr>
          </a:p>
        </p:txBody>
      </p:sp>
    </p:spTree>
    <p:extLst>
      <p:ext uri="{BB962C8B-B14F-4D97-AF65-F5344CB8AC3E}">
        <p14:creationId xmlns="" xmlns:p14="http://schemas.microsoft.com/office/powerpoint/2010/main" val="30438536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404664"/>
            <a:ext cx="7772400" cy="864096"/>
          </a:xfrm>
        </p:spPr>
        <p:txBody>
          <a:bodyPr/>
          <a:lstStyle/>
          <a:p>
            <a:r>
              <a:rPr kumimoji="1" lang="ja-JP" altLang="en-US" dirty="0" smtClean="0">
                <a:solidFill>
                  <a:schemeClr val="accent2"/>
                </a:solidFill>
              </a:rPr>
              <a:t>結局どうなるの？</a:t>
            </a:r>
            <a:endParaRPr kumimoji="1" lang="ja-JP" altLang="en-US" dirty="0">
              <a:solidFill>
                <a:schemeClr val="accent2"/>
              </a:solidFill>
            </a:endParaRPr>
          </a:p>
        </p:txBody>
      </p:sp>
      <p:sp>
        <p:nvSpPr>
          <p:cNvPr id="3" name="コンテンツ プレースホルダー 2"/>
          <p:cNvSpPr>
            <a:spLocks noGrp="1"/>
          </p:cNvSpPr>
          <p:nvPr>
            <p:ph idx="1"/>
          </p:nvPr>
        </p:nvSpPr>
        <p:spPr>
          <a:xfrm>
            <a:off x="685800" y="1268760"/>
            <a:ext cx="7772400" cy="4896544"/>
          </a:xfrm>
        </p:spPr>
        <p:txBody>
          <a:bodyPr/>
          <a:lstStyle/>
          <a:p>
            <a:r>
              <a:rPr kumimoji="1" lang="ja-JP" altLang="en-US" u="sng" dirty="0" smtClean="0"/>
              <a:t>平成</a:t>
            </a:r>
            <a:r>
              <a:rPr kumimoji="1" lang="en-US" altLang="ja-JP" u="sng" dirty="0" smtClean="0"/>
              <a:t>26</a:t>
            </a:r>
            <a:r>
              <a:rPr kumimoji="1" lang="ja-JP" altLang="en-US" u="sng" dirty="0" smtClean="0"/>
              <a:t>年４月から変更</a:t>
            </a:r>
            <a:endParaRPr kumimoji="1" lang="en-US" altLang="ja-JP" u="sng" dirty="0" smtClean="0"/>
          </a:p>
          <a:p>
            <a:r>
              <a:rPr lang="ja-JP" altLang="en-US" dirty="0" smtClean="0"/>
              <a:t>サービスの種類などは変更なし</a:t>
            </a:r>
            <a:endParaRPr lang="en-US" altLang="ja-JP" dirty="0" smtClean="0"/>
          </a:p>
          <a:p>
            <a:r>
              <a:rPr lang="ja-JP" altLang="en-US" dirty="0" smtClean="0"/>
              <a:t>身体介護、家事援助、</a:t>
            </a:r>
            <a:r>
              <a:rPr lang="ja-JP" altLang="ja-JP" dirty="0"/>
              <a:t>通院等乗降介助、通院介助、重度訪問</a:t>
            </a:r>
            <a:r>
              <a:rPr lang="ja-JP" altLang="ja-JP" dirty="0" smtClean="0"/>
              <a:t>介護</a:t>
            </a:r>
            <a:r>
              <a:rPr lang="ja-JP" altLang="en-US" dirty="0" smtClean="0"/>
              <a:t>、</a:t>
            </a:r>
            <a:r>
              <a:rPr lang="ja-JP" altLang="ja-JP" dirty="0"/>
              <a:t>重度障害者等包括支援</a:t>
            </a:r>
            <a:endParaRPr lang="en-US" altLang="ja-JP" dirty="0" smtClean="0"/>
          </a:p>
          <a:p>
            <a:pPr marL="457200" indent="-457200">
              <a:buFont typeface="Arial" pitchFamily="34" charset="0"/>
              <a:buChar char="•"/>
            </a:pPr>
            <a:r>
              <a:rPr lang="ja-JP" altLang="en-US" u="sng" dirty="0"/>
              <a:t>既存の「行動援護」との役割</a:t>
            </a:r>
            <a:r>
              <a:rPr lang="ja-JP" altLang="en-US" u="sng" dirty="0" smtClean="0"/>
              <a:t>分担（対象者像、</a:t>
            </a:r>
            <a:r>
              <a:rPr lang="ja-JP" altLang="en-US" u="sng" dirty="0"/>
              <a:t>サービス内容、報酬単価、介助者の資格など</a:t>
            </a:r>
            <a:r>
              <a:rPr lang="ja-JP" altLang="en-US" u="sng" dirty="0" smtClean="0"/>
              <a:t>）をどう整理するか</a:t>
            </a:r>
            <a:endParaRPr lang="en-US" altLang="ja-JP" u="sng" dirty="0" smtClean="0"/>
          </a:p>
          <a:p>
            <a:pPr marL="457200" indent="-457200">
              <a:buFont typeface="Arial" pitchFamily="34" charset="0"/>
              <a:buChar char="•"/>
            </a:pPr>
            <a:r>
              <a:rPr lang="ja-JP" altLang="en-US" dirty="0" smtClean="0"/>
              <a:t>密室性が高いゆえのリスクも懸念される</a:t>
            </a:r>
            <a:endParaRPr lang="en-US" altLang="ja-JP" dirty="0"/>
          </a:p>
        </p:txBody>
      </p:sp>
      <p:sp>
        <p:nvSpPr>
          <p:cNvPr id="4" name="スライド番号プレースホルダー 3"/>
          <p:cNvSpPr>
            <a:spLocks noGrp="1"/>
          </p:cNvSpPr>
          <p:nvPr>
            <p:ph type="sldNum" sz="quarter" idx="12"/>
          </p:nvPr>
        </p:nvSpPr>
        <p:spPr/>
        <p:txBody>
          <a:bodyPr/>
          <a:lstStyle/>
          <a:p>
            <a:pPr>
              <a:defRPr/>
            </a:pPr>
            <a:fld id="{98DAC7B9-7127-46C5-BA3D-57F37B54F479}" type="slidenum">
              <a:rPr lang="en-US" altLang="ja-JP" smtClean="0"/>
              <a:pPr>
                <a:defRPr/>
              </a:pPr>
              <a:t>29</a:t>
            </a:fld>
            <a:endParaRPr lang="en-US" altLang="ja-JP"/>
          </a:p>
        </p:txBody>
      </p:sp>
    </p:spTree>
    <p:extLst>
      <p:ext uri="{BB962C8B-B14F-4D97-AF65-F5344CB8AC3E}">
        <p14:creationId xmlns="" xmlns:p14="http://schemas.microsoft.com/office/powerpoint/2010/main" val="1504652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スライド番号プレースホルダ 5"/>
          <p:cNvSpPr>
            <a:spLocks noGrp="1"/>
          </p:cNvSpPr>
          <p:nvPr>
            <p:ph type="sldNum" sz="quarter" idx="12"/>
          </p:nvPr>
        </p:nvSpPr>
        <p:spPr>
          <a:noFill/>
        </p:spPr>
        <p:txBody>
          <a:bodyPr/>
          <a:lstStyle/>
          <a:p>
            <a:fld id="{3BDE2685-24E1-4CD1-94A4-866E9799EEDC}" type="slidenum">
              <a:rPr lang="en-US" altLang="ja-JP" smtClean="0"/>
              <a:pPr/>
              <a:t>3</a:t>
            </a:fld>
            <a:endParaRPr lang="en-US" altLang="ja-JP" smtClean="0"/>
          </a:p>
        </p:txBody>
      </p:sp>
      <p:sp>
        <p:nvSpPr>
          <p:cNvPr id="9219" name="Rectangle 2"/>
          <p:cNvSpPr>
            <a:spLocks noGrp="1" noChangeArrowheads="1"/>
          </p:cNvSpPr>
          <p:nvPr>
            <p:ph type="title"/>
          </p:nvPr>
        </p:nvSpPr>
        <p:spPr>
          <a:xfrm>
            <a:off x="685800" y="404664"/>
            <a:ext cx="7772400" cy="936079"/>
          </a:xfrm>
        </p:spPr>
        <p:txBody>
          <a:bodyPr/>
          <a:lstStyle/>
          <a:p>
            <a:pPr eaLnBrk="1" hangingPunct="1"/>
            <a:r>
              <a:rPr lang="ja-JP" altLang="en-US" dirty="0" smtClean="0">
                <a:solidFill>
                  <a:srgbClr val="00B050"/>
                </a:solidFill>
              </a:rPr>
              <a:t>祝！権利条約批准！！</a:t>
            </a:r>
          </a:p>
        </p:txBody>
      </p:sp>
      <p:sp>
        <p:nvSpPr>
          <p:cNvPr id="9220" name="Rectangle 3"/>
          <p:cNvSpPr>
            <a:spLocks noGrp="1" noChangeArrowheads="1"/>
          </p:cNvSpPr>
          <p:nvPr>
            <p:ph type="body" idx="1"/>
          </p:nvPr>
        </p:nvSpPr>
        <p:spPr>
          <a:xfrm>
            <a:off x="685800" y="1412776"/>
            <a:ext cx="7772400" cy="4752528"/>
          </a:xfrm>
        </p:spPr>
        <p:txBody>
          <a:bodyPr/>
          <a:lstStyle/>
          <a:p>
            <a:pPr eaLnBrk="1" hangingPunct="1"/>
            <a:r>
              <a:rPr lang="en-US" altLang="ja-JP" dirty="0" smtClean="0">
                <a:solidFill>
                  <a:srgbClr val="FF0000"/>
                </a:solidFill>
              </a:rPr>
              <a:t>2014</a:t>
            </a:r>
            <a:r>
              <a:rPr lang="ja-JP" altLang="en-US" dirty="0" smtClean="0">
                <a:solidFill>
                  <a:srgbClr val="FF0000"/>
                </a:solidFill>
              </a:rPr>
              <a:t>年１月</a:t>
            </a:r>
            <a:r>
              <a:rPr lang="en-US" altLang="ja-JP" dirty="0" smtClean="0">
                <a:solidFill>
                  <a:srgbClr val="FF0000"/>
                </a:solidFill>
              </a:rPr>
              <a:t>20</a:t>
            </a:r>
            <a:r>
              <a:rPr lang="ja-JP" altLang="en-US" dirty="0" smtClean="0">
                <a:solidFill>
                  <a:srgbClr val="FF0000"/>
                </a:solidFill>
              </a:rPr>
              <a:t>日、日本国として国連へ障害者権利条約の批准書を寄託（提出）</a:t>
            </a:r>
            <a:endParaRPr lang="en-US" altLang="ja-JP" dirty="0" smtClean="0"/>
          </a:p>
          <a:p>
            <a:pPr eaLnBrk="1" hangingPunct="1"/>
            <a:r>
              <a:rPr lang="ja-JP" altLang="en-US" dirty="0" smtClean="0"/>
              <a:t>今後は、定期的に国連から国内の障害者施策に関するチェックを受けることに（まず２年後に報告書提出、その後は少なくとも４年に１回は報告書を提出）</a:t>
            </a:r>
            <a:endParaRPr lang="en-US" altLang="ja-JP" dirty="0" smtClean="0"/>
          </a:p>
          <a:p>
            <a:pPr eaLnBrk="1" hangingPunct="1"/>
            <a:r>
              <a:rPr lang="ja-JP" altLang="en-US" dirty="0" smtClean="0"/>
              <a:t>国際水準に照らして立ち遅れている分野があった場合、施策の拡充や改善を勧告されることも</a:t>
            </a:r>
            <a:endParaRPr lang="ja-JP" altLang="en-US" dirty="0"/>
          </a:p>
        </p:txBody>
      </p:sp>
    </p:spTree>
    <p:extLst>
      <p:ext uri="{BB962C8B-B14F-4D97-AF65-F5344CB8AC3E}">
        <p14:creationId xmlns="" xmlns:p14="http://schemas.microsoft.com/office/powerpoint/2010/main" val="5001758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404664"/>
            <a:ext cx="7772400" cy="864096"/>
          </a:xfrm>
        </p:spPr>
        <p:txBody>
          <a:bodyPr/>
          <a:lstStyle/>
          <a:p>
            <a:r>
              <a:rPr kumimoji="1" lang="ja-JP" altLang="en-US" dirty="0" smtClean="0">
                <a:solidFill>
                  <a:srgbClr val="FF0000"/>
                </a:solidFill>
              </a:rPr>
              <a:t>最新の状況によると・・</a:t>
            </a:r>
            <a:endParaRPr kumimoji="1" lang="ja-JP" altLang="en-US" dirty="0">
              <a:solidFill>
                <a:srgbClr val="FF0000"/>
              </a:solidFill>
            </a:endParaRPr>
          </a:p>
        </p:txBody>
      </p:sp>
      <p:sp>
        <p:nvSpPr>
          <p:cNvPr id="3" name="コンテンツ プレースホルダー 2"/>
          <p:cNvSpPr>
            <a:spLocks noGrp="1"/>
          </p:cNvSpPr>
          <p:nvPr>
            <p:ph idx="1"/>
          </p:nvPr>
        </p:nvSpPr>
        <p:spPr>
          <a:xfrm>
            <a:off x="685800" y="1268760"/>
            <a:ext cx="7772400" cy="4896544"/>
          </a:xfrm>
        </p:spPr>
        <p:txBody>
          <a:bodyPr/>
          <a:lstStyle/>
          <a:p>
            <a:r>
              <a:rPr lang="ja-JP" altLang="en-US" dirty="0" smtClean="0"/>
              <a:t>対象は「重度の行動障害を有する者」（現行の行動援護対象者）を想定（ただし、区分は「４」以上になる見込み）</a:t>
            </a:r>
            <a:endParaRPr lang="en-US" altLang="ja-JP" dirty="0" smtClean="0"/>
          </a:p>
          <a:p>
            <a:r>
              <a:rPr lang="ja-JP" altLang="en-US" dirty="0" smtClean="0"/>
              <a:t>利用に際しては、基本的に行動援護を利用してアセスメントする流れ（行動援護の事業所がない地域は発達障害者支援センターなどによる代替も可）</a:t>
            </a:r>
            <a:endParaRPr lang="en-US" altLang="ja-JP" dirty="0" smtClean="0"/>
          </a:p>
          <a:p>
            <a:r>
              <a:rPr lang="ja-JP" altLang="en-US" dirty="0" smtClean="0"/>
              <a:t>そのため、行動援護については室内での利用をＯＫとする</a:t>
            </a:r>
            <a:endParaRPr lang="en-US" altLang="ja-JP" dirty="0"/>
          </a:p>
        </p:txBody>
      </p:sp>
      <p:sp>
        <p:nvSpPr>
          <p:cNvPr id="4" name="スライド番号プレースホルダー 3"/>
          <p:cNvSpPr>
            <a:spLocks noGrp="1"/>
          </p:cNvSpPr>
          <p:nvPr>
            <p:ph type="sldNum" sz="quarter" idx="12"/>
          </p:nvPr>
        </p:nvSpPr>
        <p:spPr/>
        <p:txBody>
          <a:bodyPr/>
          <a:lstStyle/>
          <a:p>
            <a:pPr>
              <a:defRPr/>
            </a:pPr>
            <a:fld id="{98DAC7B9-7127-46C5-BA3D-57F37B54F479}" type="slidenum">
              <a:rPr lang="en-US" altLang="ja-JP" smtClean="0"/>
              <a:pPr>
                <a:defRPr/>
              </a:pPr>
              <a:t>30</a:t>
            </a:fld>
            <a:endParaRPr lang="en-US" altLang="ja-JP"/>
          </a:p>
        </p:txBody>
      </p:sp>
    </p:spTree>
    <p:extLst>
      <p:ext uri="{BB962C8B-B14F-4D97-AF65-F5344CB8AC3E}">
        <p14:creationId xmlns="" xmlns:p14="http://schemas.microsoft.com/office/powerpoint/2010/main" val="30735480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260648"/>
            <a:ext cx="7772400" cy="947192"/>
          </a:xfrm>
        </p:spPr>
        <p:txBody>
          <a:bodyPr/>
          <a:lstStyle/>
          <a:p>
            <a:r>
              <a:rPr kumimoji="1" lang="ja-JP" altLang="en-US" dirty="0" smtClean="0">
                <a:solidFill>
                  <a:schemeClr val="accent1">
                    <a:lumMod val="50000"/>
                  </a:schemeClr>
                </a:solidFill>
              </a:rPr>
              <a:t>外出支援タイプのサービス</a:t>
            </a:r>
            <a:endParaRPr kumimoji="1" lang="ja-JP" altLang="en-US" dirty="0">
              <a:solidFill>
                <a:schemeClr val="accent1">
                  <a:lumMod val="50000"/>
                </a:schemeClr>
              </a:solidFill>
            </a:endParaRPr>
          </a:p>
        </p:txBody>
      </p:sp>
      <p:graphicFrame>
        <p:nvGraphicFramePr>
          <p:cNvPr id="5" name="コンテンツ プレースホルダー 4"/>
          <p:cNvGraphicFramePr>
            <a:graphicFrameLocks noGrp="1"/>
          </p:cNvGraphicFramePr>
          <p:nvPr>
            <p:ph idx="1"/>
            <p:extLst>
              <p:ext uri="{D42A27DB-BD31-4B8C-83A1-F6EECF244321}">
                <p14:modId xmlns="" xmlns:p14="http://schemas.microsoft.com/office/powerpoint/2010/main" val="1394192330"/>
              </p:ext>
            </p:extLst>
          </p:nvPr>
        </p:nvGraphicFramePr>
        <p:xfrm>
          <a:off x="685800" y="1340768"/>
          <a:ext cx="7772400" cy="4755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スライド番号プレースホルダー 3"/>
          <p:cNvSpPr>
            <a:spLocks noGrp="1"/>
          </p:cNvSpPr>
          <p:nvPr>
            <p:ph type="sldNum" sz="quarter" idx="12"/>
          </p:nvPr>
        </p:nvSpPr>
        <p:spPr/>
        <p:txBody>
          <a:bodyPr/>
          <a:lstStyle/>
          <a:p>
            <a:pPr>
              <a:defRPr/>
            </a:pPr>
            <a:fld id="{98DAC7B9-7127-46C5-BA3D-57F37B54F479}" type="slidenum">
              <a:rPr lang="en-US" altLang="ja-JP" smtClean="0"/>
              <a:pPr>
                <a:defRPr/>
              </a:pPr>
              <a:t>31</a:t>
            </a:fld>
            <a:endParaRPr lang="en-US" altLang="ja-JP"/>
          </a:p>
        </p:txBody>
      </p:sp>
    </p:spTree>
    <p:extLst>
      <p:ext uri="{BB962C8B-B14F-4D97-AF65-F5344CB8AC3E}">
        <p14:creationId xmlns="" xmlns:p14="http://schemas.microsoft.com/office/powerpoint/2010/main" val="23420201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404664"/>
            <a:ext cx="7772400" cy="864096"/>
          </a:xfrm>
        </p:spPr>
        <p:txBody>
          <a:bodyPr/>
          <a:lstStyle/>
          <a:p>
            <a:r>
              <a:rPr kumimoji="1" lang="ja-JP" altLang="en-US" dirty="0" smtClean="0">
                <a:solidFill>
                  <a:schemeClr val="accent2"/>
                </a:solidFill>
              </a:rPr>
              <a:t>結局どうなるの？</a:t>
            </a:r>
            <a:endParaRPr kumimoji="1" lang="ja-JP" altLang="en-US" dirty="0">
              <a:solidFill>
                <a:schemeClr val="accent2"/>
              </a:solidFill>
            </a:endParaRPr>
          </a:p>
        </p:txBody>
      </p:sp>
      <p:sp>
        <p:nvSpPr>
          <p:cNvPr id="3" name="コンテンツ プレースホルダー 2"/>
          <p:cNvSpPr>
            <a:spLocks noGrp="1"/>
          </p:cNvSpPr>
          <p:nvPr>
            <p:ph idx="1"/>
          </p:nvPr>
        </p:nvSpPr>
        <p:spPr>
          <a:xfrm>
            <a:off x="685800" y="1340768"/>
            <a:ext cx="7772400" cy="4824536"/>
          </a:xfrm>
        </p:spPr>
        <p:txBody>
          <a:bodyPr/>
          <a:lstStyle/>
          <a:p>
            <a:r>
              <a:rPr kumimoji="1" lang="ja-JP" altLang="en-US" u="sng" dirty="0" smtClean="0"/>
              <a:t>平成</a:t>
            </a:r>
            <a:r>
              <a:rPr kumimoji="1" lang="en-US" altLang="ja-JP" u="sng" dirty="0" smtClean="0"/>
              <a:t>23</a:t>
            </a:r>
            <a:r>
              <a:rPr kumimoji="1" lang="ja-JP" altLang="en-US" u="sng" dirty="0" smtClean="0"/>
              <a:t>年</a:t>
            </a:r>
            <a:r>
              <a:rPr kumimoji="1" lang="en-US" altLang="ja-JP" u="sng" dirty="0" smtClean="0"/>
              <a:t>10</a:t>
            </a:r>
            <a:r>
              <a:rPr kumimoji="1" lang="ja-JP" altLang="en-US" u="sng" dirty="0" smtClean="0"/>
              <a:t>月から変更済み</a:t>
            </a:r>
            <a:endParaRPr kumimoji="1" lang="en-US" altLang="ja-JP" u="sng" dirty="0" smtClean="0"/>
          </a:p>
          <a:p>
            <a:r>
              <a:rPr lang="ja-JP" altLang="en-US" dirty="0" smtClean="0"/>
              <a:t>外出支援は、重度の人は個別給付（国の事業）、軽い人は地域生活支援事業（市町村の事業）という整理</a:t>
            </a:r>
            <a:endParaRPr lang="en-US" altLang="ja-JP" dirty="0" smtClean="0"/>
          </a:p>
          <a:p>
            <a:r>
              <a:rPr lang="ja-JP" altLang="en-US" u="sng" dirty="0"/>
              <a:t>国の給付</a:t>
            </a:r>
            <a:r>
              <a:rPr lang="ja-JP" altLang="en-US" u="sng" dirty="0" smtClean="0"/>
              <a:t>は「</a:t>
            </a:r>
            <a:r>
              <a:rPr lang="ja-JP" altLang="ja-JP" u="sng" dirty="0"/>
              <a:t>重度訪問</a:t>
            </a:r>
            <a:r>
              <a:rPr lang="ja-JP" altLang="ja-JP" u="sng" dirty="0" smtClean="0"/>
              <a:t>介護</a:t>
            </a:r>
            <a:r>
              <a:rPr lang="ja-JP" altLang="en-US" u="sng" dirty="0" smtClean="0"/>
              <a:t>（のうち外出支援）」（肢体不自由）、「行動援護」（自閉症など</a:t>
            </a:r>
            <a:r>
              <a:rPr lang="ja-JP" altLang="en-US" u="sng" dirty="0" err="1" smtClean="0"/>
              <a:t>行動障がい</a:t>
            </a:r>
            <a:r>
              <a:rPr lang="ja-JP" altLang="en-US" u="sng" dirty="0" smtClean="0"/>
              <a:t>）、「同行援護」（</a:t>
            </a:r>
            <a:r>
              <a:rPr lang="ja-JP" altLang="en-US" u="sng" dirty="0" err="1" smtClean="0"/>
              <a:t>視覚障がい</a:t>
            </a:r>
            <a:r>
              <a:rPr lang="ja-JP" altLang="en-US" u="sng" dirty="0" smtClean="0"/>
              <a:t>）の３種類</a:t>
            </a:r>
            <a:endParaRPr lang="en-US" altLang="ja-JP" u="sng" dirty="0" smtClean="0"/>
          </a:p>
          <a:p>
            <a:r>
              <a:rPr kumimoji="1" lang="ja-JP" altLang="en-US" dirty="0"/>
              <a:t>地域生活支援</a:t>
            </a:r>
            <a:r>
              <a:rPr kumimoji="1" lang="ja-JP" altLang="en-US" dirty="0" smtClean="0"/>
              <a:t>事業は「移動支援」</a:t>
            </a:r>
            <a:endParaRPr kumimoji="1" lang="en-US" altLang="ja-JP" dirty="0" smtClean="0"/>
          </a:p>
        </p:txBody>
      </p:sp>
      <p:sp>
        <p:nvSpPr>
          <p:cNvPr id="4" name="スライド番号プレースホルダー 3"/>
          <p:cNvSpPr>
            <a:spLocks noGrp="1"/>
          </p:cNvSpPr>
          <p:nvPr>
            <p:ph type="sldNum" sz="quarter" idx="12"/>
          </p:nvPr>
        </p:nvSpPr>
        <p:spPr/>
        <p:txBody>
          <a:bodyPr/>
          <a:lstStyle/>
          <a:p>
            <a:pPr>
              <a:defRPr/>
            </a:pPr>
            <a:fld id="{98DAC7B9-7127-46C5-BA3D-57F37B54F479}" type="slidenum">
              <a:rPr lang="en-US" altLang="ja-JP" smtClean="0"/>
              <a:pPr>
                <a:defRPr/>
              </a:pPr>
              <a:t>32</a:t>
            </a:fld>
            <a:endParaRPr lang="en-US" altLang="ja-JP"/>
          </a:p>
        </p:txBody>
      </p:sp>
    </p:spTree>
    <p:extLst>
      <p:ext uri="{BB962C8B-B14F-4D97-AF65-F5344CB8AC3E}">
        <p14:creationId xmlns="" xmlns:p14="http://schemas.microsoft.com/office/powerpoint/2010/main" val="18022321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260648"/>
            <a:ext cx="7772400" cy="947192"/>
          </a:xfrm>
        </p:spPr>
        <p:txBody>
          <a:bodyPr/>
          <a:lstStyle/>
          <a:p>
            <a:r>
              <a:rPr kumimoji="1" lang="ja-JP" altLang="en-US" dirty="0" smtClean="0">
                <a:solidFill>
                  <a:schemeClr val="accent1">
                    <a:lumMod val="50000"/>
                  </a:schemeClr>
                </a:solidFill>
              </a:rPr>
              <a:t>グループホーム・ケアホーム</a:t>
            </a:r>
            <a:endParaRPr kumimoji="1" lang="ja-JP" altLang="en-US" dirty="0">
              <a:solidFill>
                <a:schemeClr val="accent1">
                  <a:lumMod val="50000"/>
                </a:schemeClr>
              </a:solidFill>
            </a:endParaRPr>
          </a:p>
        </p:txBody>
      </p:sp>
      <p:graphicFrame>
        <p:nvGraphicFramePr>
          <p:cNvPr id="5" name="コンテンツ プレースホルダー 4"/>
          <p:cNvGraphicFramePr>
            <a:graphicFrameLocks noGrp="1"/>
          </p:cNvGraphicFramePr>
          <p:nvPr>
            <p:ph idx="1"/>
            <p:extLst>
              <p:ext uri="{D42A27DB-BD31-4B8C-83A1-F6EECF244321}">
                <p14:modId xmlns="" xmlns:p14="http://schemas.microsoft.com/office/powerpoint/2010/main" val="1126627865"/>
              </p:ext>
            </p:extLst>
          </p:nvPr>
        </p:nvGraphicFramePr>
        <p:xfrm>
          <a:off x="685800" y="1340768"/>
          <a:ext cx="7772400" cy="4755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スライド番号プレースホルダー 3"/>
          <p:cNvSpPr>
            <a:spLocks noGrp="1"/>
          </p:cNvSpPr>
          <p:nvPr>
            <p:ph type="sldNum" sz="quarter" idx="12"/>
          </p:nvPr>
        </p:nvSpPr>
        <p:spPr/>
        <p:txBody>
          <a:bodyPr/>
          <a:lstStyle/>
          <a:p>
            <a:pPr>
              <a:defRPr/>
            </a:pPr>
            <a:fld id="{98DAC7B9-7127-46C5-BA3D-57F37B54F479}" type="slidenum">
              <a:rPr lang="en-US" altLang="ja-JP" smtClean="0"/>
              <a:pPr>
                <a:defRPr/>
              </a:pPr>
              <a:t>33</a:t>
            </a:fld>
            <a:endParaRPr lang="en-US" altLang="ja-JP"/>
          </a:p>
        </p:txBody>
      </p:sp>
    </p:spTree>
    <p:extLst>
      <p:ext uri="{BB962C8B-B14F-4D97-AF65-F5344CB8AC3E}">
        <p14:creationId xmlns="" xmlns:p14="http://schemas.microsoft.com/office/powerpoint/2010/main" val="39531545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番号プレースホルダ 5"/>
          <p:cNvSpPr>
            <a:spLocks noGrp="1"/>
          </p:cNvSpPr>
          <p:nvPr>
            <p:ph type="sldNum" sz="quarter" idx="12"/>
          </p:nvPr>
        </p:nvSpPr>
        <p:spPr>
          <a:noFill/>
        </p:spPr>
        <p:txBody>
          <a:bodyPr/>
          <a:lstStyle/>
          <a:p>
            <a:fld id="{3A9AE3F9-0637-46C5-9216-C113A5EFF2B8}" type="slidenum">
              <a:rPr lang="en-US" altLang="ja-JP" smtClean="0"/>
              <a:pPr/>
              <a:t>34</a:t>
            </a:fld>
            <a:endParaRPr lang="en-US" altLang="ja-JP" smtClean="0"/>
          </a:p>
        </p:txBody>
      </p:sp>
      <p:sp>
        <p:nvSpPr>
          <p:cNvPr id="24579" name="Rectangle 2"/>
          <p:cNvSpPr>
            <a:spLocks noGrp="1" noChangeArrowheads="1"/>
          </p:cNvSpPr>
          <p:nvPr>
            <p:ph type="title"/>
          </p:nvPr>
        </p:nvSpPr>
        <p:spPr>
          <a:xfrm>
            <a:off x="685800" y="457200"/>
            <a:ext cx="7772400" cy="838200"/>
          </a:xfrm>
        </p:spPr>
        <p:txBody>
          <a:bodyPr/>
          <a:lstStyle/>
          <a:p>
            <a:pPr eaLnBrk="1" hangingPunct="1"/>
            <a:r>
              <a:rPr lang="ja-JP" altLang="en-US" dirty="0">
                <a:solidFill>
                  <a:schemeClr val="accent1"/>
                </a:solidFill>
              </a:rPr>
              <a:t>総合支援法の概要（</a:t>
            </a:r>
            <a:r>
              <a:rPr lang="ja-JP" altLang="en-US" dirty="0" smtClean="0">
                <a:solidFill>
                  <a:schemeClr val="accent1"/>
                </a:solidFill>
              </a:rPr>
              <a:t>その７）</a:t>
            </a:r>
          </a:p>
        </p:txBody>
      </p:sp>
      <p:sp>
        <p:nvSpPr>
          <p:cNvPr id="24580" name="Rectangle 3"/>
          <p:cNvSpPr>
            <a:spLocks noGrp="1" noChangeArrowheads="1"/>
          </p:cNvSpPr>
          <p:nvPr>
            <p:ph type="body" idx="1"/>
          </p:nvPr>
        </p:nvSpPr>
        <p:spPr>
          <a:xfrm>
            <a:off x="683568" y="1340768"/>
            <a:ext cx="7704856" cy="609600"/>
          </a:xfrm>
        </p:spPr>
        <p:txBody>
          <a:bodyPr/>
          <a:lstStyle/>
          <a:p>
            <a:pPr algn="ctr" eaLnBrk="1" hangingPunct="1">
              <a:buFontTx/>
              <a:buNone/>
            </a:pPr>
            <a:r>
              <a:rPr lang="en-US" altLang="ja-JP" dirty="0" smtClean="0">
                <a:solidFill>
                  <a:schemeClr val="accent2"/>
                </a:solidFill>
                <a:latin typeface="ＭＳ ゴシック" pitchFamily="49" charset="-128"/>
                <a:ea typeface="ＭＳ ゴシック" pitchFamily="49" charset="-128"/>
              </a:rPr>
              <a:t>【</a:t>
            </a:r>
            <a:r>
              <a:rPr lang="ja-JP" altLang="en-US" dirty="0" smtClean="0">
                <a:solidFill>
                  <a:schemeClr val="accent2"/>
                </a:solidFill>
                <a:latin typeface="ＭＳ ゴシック" pitchFamily="49" charset="-128"/>
                <a:ea typeface="ＭＳ ゴシック" pitchFamily="49" charset="-128"/>
              </a:rPr>
              <a:t>ＧＨ・ＣＨの再統合（再度ＧＨへ）</a:t>
            </a:r>
            <a:r>
              <a:rPr lang="en-US" altLang="ja-JP" dirty="0" smtClean="0">
                <a:solidFill>
                  <a:schemeClr val="accent2"/>
                </a:solidFill>
                <a:latin typeface="ＭＳ ゴシック" pitchFamily="49" charset="-128"/>
                <a:ea typeface="ＭＳ ゴシック" pitchFamily="49" charset="-128"/>
              </a:rPr>
              <a:t>】</a:t>
            </a:r>
          </a:p>
        </p:txBody>
      </p:sp>
      <p:sp>
        <p:nvSpPr>
          <p:cNvPr id="2" name="正方形/長方形 1"/>
          <p:cNvSpPr/>
          <p:nvPr/>
        </p:nvSpPr>
        <p:spPr>
          <a:xfrm>
            <a:off x="539552" y="2060848"/>
            <a:ext cx="8064896" cy="41044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ja-JP" altLang="en-US" sz="3200" dirty="0" smtClean="0">
                <a:solidFill>
                  <a:schemeClr val="tx1"/>
                </a:solidFill>
              </a:rPr>
              <a:t>「グループホーム」「ケアホーム」のＧＨへの統合により、給付区分は訓練等給付へ</a:t>
            </a:r>
            <a:endParaRPr lang="en-US" altLang="ja-JP" sz="3200" dirty="0" smtClean="0">
              <a:solidFill>
                <a:schemeClr val="tx1"/>
              </a:solidFill>
            </a:endParaRPr>
          </a:p>
          <a:p>
            <a:pPr marL="457200" indent="-457200">
              <a:buFont typeface="Arial" pitchFamily="34" charset="0"/>
              <a:buChar char="•"/>
            </a:pPr>
            <a:r>
              <a:rPr lang="ja-JP" altLang="en-US" sz="3200" dirty="0" smtClean="0">
                <a:solidFill>
                  <a:schemeClr val="tx1"/>
                </a:solidFill>
              </a:rPr>
              <a:t>これにあわせて、入居している人の個別支援（ヘルパー利用）の柔軟化を検討</a:t>
            </a:r>
            <a:endParaRPr lang="en-US" altLang="ja-JP" sz="3200" dirty="0" smtClean="0">
              <a:solidFill>
                <a:schemeClr val="tx1"/>
              </a:solidFill>
            </a:endParaRPr>
          </a:p>
          <a:p>
            <a:pPr marL="457200" indent="-457200">
              <a:buFont typeface="Arial" pitchFamily="34" charset="0"/>
              <a:buChar char="•"/>
            </a:pPr>
            <a:r>
              <a:rPr lang="ja-JP" altLang="en-US" sz="3200" dirty="0" smtClean="0">
                <a:solidFill>
                  <a:schemeClr val="tx1"/>
                </a:solidFill>
              </a:rPr>
              <a:t>さらに、単身型のＧＨ（サテライト型住居）の創設も検討</a:t>
            </a:r>
            <a:endParaRPr lang="en-US" altLang="ja-JP" sz="3200" dirty="0" smtClean="0">
              <a:solidFill>
                <a:schemeClr val="tx1"/>
              </a:solidFill>
            </a:endParaRPr>
          </a:p>
          <a:p>
            <a:pPr marL="457200" indent="-457200">
              <a:buFont typeface="Arial" pitchFamily="34" charset="0"/>
              <a:buChar char="•"/>
            </a:pPr>
            <a:r>
              <a:rPr lang="ja-JP" altLang="en-US" sz="3200" dirty="0">
                <a:solidFill>
                  <a:schemeClr val="tx1"/>
                </a:solidFill>
              </a:rPr>
              <a:t>事業</a:t>
            </a:r>
            <a:r>
              <a:rPr lang="ja-JP" altLang="en-US" sz="3200" dirty="0" smtClean="0">
                <a:solidFill>
                  <a:schemeClr val="tx1"/>
                </a:solidFill>
              </a:rPr>
              <a:t>報酬の設定（支援員の確保）が大きな課題</a:t>
            </a:r>
            <a:r>
              <a:rPr lang="ja-JP" altLang="en-US" sz="3200" dirty="0">
                <a:solidFill>
                  <a:schemeClr val="tx1"/>
                </a:solidFill>
              </a:rPr>
              <a:t>か（区分に応じた報酬差を継続？）</a:t>
            </a:r>
            <a:endParaRPr lang="en-US" altLang="ja-JP" sz="3200" dirty="0" smtClean="0">
              <a:solidFill>
                <a:schemeClr val="tx1"/>
              </a:solidFill>
            </a:endParaRPr>
          </a:p>
        </p:txBody>
      </p:sp>
    </p:spTree>
    <p:extLst>
      <p:ext uri="{BB962C8B-B14F-4D97-AF65-F5344CB8AC3E}">
        <p14:creationId xmlns="" xmlns:p14="http://schemas.microsoft.com/office/powerpoint/2010/main" val="18822302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404664"/>
            <a:ext cx="7772400" cy="864096"/>
          </a:xfrm>
        </p:spPr>
        <p:txBody>
          <a:bodyPr/>
          <a:lstStyle/>
          <a:p>
            <a:r>
              <a:rPr kumimoji="1" lang="ja-JP" altLang="en-US" dirty="0" smtClean="0">
                <a:solidFill>
                  <a:schemeClr val="accent2"/>
                </a:solidFill>
              </a:rPr>
              <a:t>結局どうなるの？</a:t>
            </a:r>
            <a:endParaRPr kumimoji="1" lang="ja-JP" altLang="en-US" dirty="0">
              <a:solidFill>
                <a:schemeClr val="accent2"/>
              </a:solidFill>
            </a:endParaRPr>
          </a:p>
        </p:txBody>
      </p:sp>
      <p:sp>
        <p:nvSpPr>
          <p:cNvPr id="3" name="コンテンツ プレースホルダー 2"/>
          <p:cNvSpPr>
            <a:spLocks noGrp="1"/>
          </p:cNvSpPr>
          <p:nvPr>
            <p:ph idx="1"/>
          </p:nvPr>
        </p:nvSpPr>
        <p:spPr>
          <a:xfrm>
            <a:off x="685800" y="1340768"/>
            <a:ext cx="7772400" cy="4824536"/>
          </a:xfrm>
        </p:spPr>
        <p:txBody>
          <a:bodyPr/>
          <a:lstStyle/>
          <a:p>
            <a:r>
              <a:rPr kumimoji="1" lang="ja-JP" altLang="en-US" u="sng" dirty="0" smtClean="0"/>
              <a:t>平成</a:t>
            </a:r>
            <a:r>
              <a:rPr kumimoji="1" lang="en-US" altLang="ja-JP" u="sng" dirty="0" smtClean="0"/>
              <a:t>26</a:t>
            </a:r>
            <a:r>
              <a:rPr kumimoji="1" lang="ja-JP" altLang="en-US" u="sng" dirty="0" smtClean="0"/>
              <a:t>年４月から変更</a:t>
            </a:r>
            <a:endParaRPr kumimoji="1" lang="en-US" altLang="ja-JP" u="sng" dirty="0" smtClean="0"/>
          </a:p>
          <a:p>
            <a:r>
              <a:rPr lang="ja-JP" altLang="en-US" dirty="0"/>
              <a:t>家賃補助制度</a:t>
            </a:r>
            <a:r>
              <a:rPr lang="ja-JP" altLang="en-US" dirty="0" smtClean="0"/>
              <a:t>は、</a:t>
            </a:r>
            <a:r>
              <a:rPr lang="ja-JP" altLang="en-US" dirty="0"/>
              <a:t>給付金額は１万円／</a:t>
            </a:r>
            <a:r>
              <a:rPr lang="ja-JP" altLang="en-US" dirty="0" smtClean="0"/>
              <a:t>月低所得</a:t>
            </a:r>
            <a:r>
              <a:rPr lang="ja-JP" altLang="en-US" dirty="0"/>
              <a:t>の人（住民税非課税の人）が対象。給付金額は全国一律。２ヶ月遅れで事業所へ</a:t>
            </a:r>
            <a:r>
              <a:rPr lang="ja-JP" altLang="en-US" dirty="0" smtClean="0"/>
              <a:t>支払い</a:t>
            </a:r>
            <a:endParaRPr lang="en-US" altLang="ja-JP" dirty="0" smtClean="0"/>
          </a:p>
          <a:p>
            <a:r>
              <a:rPr lang="ja-JP" altLang="en-US" u="sng" dirty="0" smtClean="0"/>
              <a:t>再度ＧＨ（訓練等給付）に一元化されたとしても、ＣＨのように障害程度区分に応じた事業費とすることは最低限不可欠</a:t>
            </a:r>
            <a:endParaRPr lang="en-US" altLang="ja-JP" u="sng" dirty="0" smtClean="0"/>
          </a:p>
          <a:p>
            <a:r>
              <a:rPr kumimoji="1" lang="ja-JP" altLang="en-US" dirty="0"/>
              <a:t>その上</a:t>
            </a:r>
            <a:r>
              <a:rPr kumimoji="1" lang="ja-JP" altLang="en-US" dirty="0" smtClean="0"/>
              <a:t>で、支援の個別性をどう担保するか</a:t>
            </a:r>
            <a:endParaRPr kumimoji="1" lang="en-US" altLang="ja-JP" dirty="0" smtClean="0"/>
          </a:p>
        </p:txBody>
      </p:sp>
      <p:sp>
        <p:nvSpPr>
          <p:cNvPr id="4" name="スライド番号プレースホルダー 3"/>
          <p:cNvSpPr>
            <a:spLocks noGrp="1"/>
          </p:cNvSpPr>
          <p:nvPr>
            <p:ph type="sldNum" sz="quarter" idx="12"/>
          </p:nvPr>
        </p:nvSpPr>
        <p:spPr/>
        <p:txBody>
          <a:bodyPr/>
          <a:lstStyle/>
          <a:p>
            <a:pPr>
              <a:defRPr/>
            </a:pPr>
            <a:fld id="{98DAC7B9-7127-46C5-BA3D-57F37B54F479}" type="slidenum">
              <a:rPr lang="en-US" altLang="ja-JP" smtClean="0"/>
              <a:pPr>
                <a:defRPr/>
              </a:pPr>
              <a:t>35</a:t>
            </a:fld>
            <a:endParaRPr lang="en-US" altLang="ja-JP"/>
          </a:p>
        </p:txBody>
      </p:sp>
    </p:spTree>
    <p:extLst>
      <p:ext uri="{BB962C8B-B14F-4D97-AF65-F5344CB8AC3E}">
        <p14:creationId xmlns="" xmlns:p14="http://schemas.microsoft.com/office/powerpoint/2010/main" val="34539023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404664"/>
            <a:ext cx="7772400" cy="864096"/>
          </a:xfrm>
        </p:spPr>
        <p:txBody>
          <a:bodyPr/>
          <a:lstStyle/>
          <a:p>
            <a:r>
              <a:rPr kumimoji="1" lang="ja-JP" altLang="en-US" dirty="0" smtClean="0">
                <a:solidFill>
                  <a:srgbClr val="FF0000"/>
                </a:solidFill>
              </a:rPr>
              <a:t>最新の状況によると・・</a:t>
            </a:r>
            <a:endParaRPr kumimoji="1" lang="ja-JP" altLang="en-US" dirty="0">
              <a:solidFill>
                <a:srgbClr val="FF0000"/>
              </a:solidFill>
            </a:endParaRPr>
          </a:p>
        </p:txBody>
      </p:sp>
      <p:sp>
        <p:nvSpPr>
          <p:cNvPr id="3" name="コンテンツ プレースホルダー 2"/>
          <p:cNvSpPr>
            <a:spLocks noGrp="1"/>
          </p:cNvSpPr>
          <p:nvPr>
            <p:ph idx="1"/>
          </p:nvPr>
        </p:nvSpPr>
        <p:spPr>
          <a:xfrm>
            <a:off x="685800" y="1268760"/>
            <a:ext cx="7772400" cy="4896544"/>
          </a:xfrm>
        </p:spPr>
        <p:txBody>
          <a:bodyPr/>
          <a:lstStyle/>
          <a:p>
            <a:r>
              <a:rPr lang="ja-JP" altLang="en-US" dirty="0" smtClean="0"/>
              <a:t>現行のＣＨと同じく区分に応じて報酬差を設けるタイプと、事業所の責任で身体的な介助サービスを外部導入できるタイプが制度化される</a:t>
            </a:r>
            <a:endParaRPr lang="en-US" altLang="ja-JP" dirty="0" smtClean="0"/>
          </a:p>
          <a:p>
            <a:r>
              <a:rPr lang="ja-JP" altLang="en-US" dirty="0" smtClean="0"/>
              <a:t>現行のＣＨについては、基本的に変更なしとなる可能性大</a:t>
            </a:r>
            <a:endParaRPr lang="en-US" altLang="ja-JP" dirty="0" smtClean="0"/>
          </a:p>
          <a:p>
            <a:r>
              <a:rPr lang="ja-JP" altLang="en-US" dirty="0" smtClean="0"/>
              <a:t>現行のＧＨについては、どちらのタイプを選択するか、考えどころ</a:t>
            </a:r>
            <a:endParaRPr lang="en-US" altLang="ja-JP" dirty="0" smtClean="0"/>
          </a:p>
          <a:p>
            <a:r>
              <a:rPr lang="ja-JP" altLang="en-US" dirty="0" smtClean="0"/>
              <a:t>世話人さんの配置は、「６：１」で統一へ</a:t>
            </a:r>
            <a:endParaRPr lang="en-US" altLang="ja-JP" dirty="0"/>
          </a:p>
        </p:txBody>
      </p:sp>
      <p:sp>
        <p:nvSpPr>
          <p:cNvPr id="4" name="スライド番号プレースホルダー 3"/>
          <p:cNvSpPr>
            <a:spLocks noGrp="1"/>
          </p:cNvSpPr>
          <p:nvPr>
            <p:ph type="sldNum" sz="quarter" idx="12"/>
          </p:nvPr>
        </p:nvSpPr>
        <p:spPr/>
        <p:txBody>
          <a:bodyPr/>
          <a:lstStyle/>
          <a:p>
            <a:pPr>
              <a:defRPr/>
            </a:pPr>
            <a:fld id="{98DAC7B9-7127-46C5-BA3D-57F37B54F479}" type="slidenum">
              <a:rPr lang="en-US" altLang="ja-JP" smtClean="0"/>
              <a:pPr>
                <a:defRPr/>
              </a:pPr>
              <a:t>36</a:t>
            </a:fld>
            <a:endParaRPr lang="en-US" altLang="ja-JP"/>
          </a:p>
        </p:txBody>
      </p:sp>
    </p:spTree>
    <p:extLst>
      <p:ext uri="{BB962C8B-B14F-4D97-AF65-F5344CB8AC3E}">
        <p14:creationId xmlns="" xmlns:p14="http://schemas.microsoft.com/office/powerpoint/2010/main" val="28854159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404664"/>
            <a:ext cx="7772400" cy="864096"/>
          </a:xfrm>
        </p:spPr>
        <p:txBody>
          <a:bodyPr/>
          <a:lstStyle/>
          <a:p>
            <a:r>
              <a:rPr kumimoji="1" lang="ja-JP" altLang="en-US" dirty="0" smtClean="0">
                <a:solidFill>
                  <a:srgbClr val="FF0000"/>
                </a:solidFill>
              </a:rPr>
              <a:t>最新の状況によると・・</a:t>
            </a:r>
            <a:endParaRPr kumimoji="1" lang="ja-JP" altLang="en-US" dirty="0">
              <a:solidFill>
                <a:srgbClr val="FF0000"/>
              </a:solidFill>
            </a:endParaRPr>
          </a:p>
        </p:txBody>
      </p:sp>
      <p:sp>
        <p:nvSpPr>
          <p:cNvPr id="3" name="コンテンツ プレースホルダー 2"/>
          <p:cNvSpPr>
            <a:spLocks noGrp="1"/>
          </p:cNvSpPr>
          <p:nvPr>
            <p:ph idx="1"/>
          </p:nvPr>
        </p:nvSpPr>
        <p:spPr>
          <a:xfrm>
            <a:off x="685800" y="1268760"/>
            <a:ext cx="7772400" cy="4896544"/>
          </a:xfrm>
        </p:spPr>
        <p:txBody>
          <a:bodyPr/>
          <a:lstStyle/>
          <a:p>
            <a:r>
              <a:rPr lang="ja-JP" altLang="en-US" dirty="0" smtClean="0"/>
              <a:t>介助サービスの外部導入は、入居している人が独自に契約する方法にならず</a:t>
            </a:r>
            <a:endParaRPr lang="en-US" altLang="ja-JP" dirty="0" smtClean="0"/>
          </a:p>
          <a:p>
            <a:r>
              <a:rPr lang="ja-JP" altLang="en-US" dirty="0" smtClean="0"/>
              <a:t>サテライト型については、予定どおり認められる方向（本体から</a:t>
            </a:r>
            <a:r>
              <a:rPr lang="en-US" altLang="ja-JP" dirty="0" smtClean="0"/>
              <a:t>20</a:t>
            </a:r>
            <a:r>
              <a:rPr lang="ja-JP" altLang="en-US" dirty="0" smtClean="0"/>
              <a:t>分程度の距離であれば、単身居をホームとして指定可能）</a:t>
            </a:r>
            <a:endParaRPr lang="en-US" altLang="ja-JP" dirty="0" smtClean="0"/>
          </a:p>
          <a:p>
            <a:r>
              <a:rPr lang="ja-JP" altLang="en-US" dirty="0" smtClean="0"/>
              <a:t>サテライト</a:t>
            </a:r>
            <a:r>
              <a:rPr lang="ja-JP" altLang="en-US" dirty="0"/>
              <a:t>用</a:t>
            </a:r>
            <a:r>
              <a:rPr lang="ja-JP" altLang="en-US" dirty="0" smtClean="0"/>
              <a:t>の特別な施設整備や人員配置は不要とする方向</a:t>
            </a:r>
            <a:endParaRPr lang="en-US" altLang="ja-JP" dirty="0" smtClean="0"/>
          </a:p>
          <a:p>
            <a:r>
              <a:rPr lang="ja-JP" altLang="en-US" dirty="0" smtClean="0"/>
              <a:t>ただし、自立生活移行を念頭に有期限の利用になる可能性も</a:t>
            </a:r>
            <a:endParaRPr lang="en-US" altLang="ja-JP" dirty="0"/>
          </a:p>
        </p:txBody>
      </p:sp>
      <p:sp>
        <p:nvSpPr>
          <p:cNvPr id="4" name="スライド番号プレースホルダー 3"/>
          <p:cNvSpPr>
            <a:spLocks noGrp="1"/>
          </p:cNvSpPr>
          <p:nvPr>
            <p:ph type="sldNum" sz="quarter" idx="12"/>
          </p:nvPr>
        </p:nvSpPr>
        <p:spPr/>
        <p:txBody>
          <a:bodyPr/>
          <a:lstStyle/>
          <a:p>
            <a:pPr>
              <a:defRPr/>
            </a:pPr>
            <a:fld id="{98DAC7B9-7127-46C5-BA3D-57F37B54F479}" type="slidenum">
              <a:rPr lang="en-US" altLang="ja-JP" smtClean="0"/>
              <a:pPr>
                <a:defRPr/>
              </a:pPr>
              <a:t>37</a:t>
            </a:fld>
            <a:endParaRPr lang="en-US" altLang="ja-JP"/>
          </a:p>
        </p:txBody>
      </p:sp>
    </p:spTree>
    <p:extLst>
      <p:ext uri="{BB962C8B-B14F-4D97-AF65-F5344CB8AC3E}">
        <p14:creationId xmlns="" xmlns:p14="http://schemas.microsoft.com/office/powerpoint/2010/main" val="19431338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番号プレースホルダ 5"/>
          <p:cNvSpPr>
            <a:spLocks noGrp="1"/>
          </p:cNvSpPr>
          <p:nvPr>
            <p:ph type="sldNum" sz="quarter" idx="12"/>
          </p:nvPr>
        </p:nvSpPr>
        <p:spPr>
          <a:noFill/>
        </p:spPr>
        <p:txBody>
          <a:bodyPr/>
          <a:lstStyle/>
          <a:p>
            <a:fld id="{3A9AE3F9-0637-46C5-9216-C113A5EFF2B8}" type="slidenum">
              <a:rPr lang="en-US" altLang="ja-JP" smtClean="0"/>
              <a:pPr/>
              <a:t>38</a:t>
            </a:fld>
            <a:endParaRPr lang="en-US" altLang="ja-JP" smtClean="0"/>
          </a:p>
        </p:txBody>
      </p:sp>
      <p:sp>
        <p:nvSpPr>
          <p:cNvPr id="24579" name="Rectangle 2"/>
          <p:cNvSpPr>
            <a:spLocks noGrp="1" noChangeArrowheads="1"/>
          </p:cNvSpPr>
          <p:nvPr>
            <p:ph type="title"/>
          </p:nvPr>
        </p:nvSpPr>
        <p:spPr>
          <a:xfrm>
            <a:off x="685800" y="260648"/>
            <a:ext cx="7772400" cy="838200"/>
          </a:xfrm>
        </p:spPr>
        <p:txBody>
          <a:bodyPr/>
          <a:lstStyle/>
          <a:p>
            <a:pPr eaLnBrk="1" hangingPunct="1"/>
            <a:r>
              <a:rPr lang="ja-JP" altLang="en-US" dirty="0" smtClean="0">
                <a:solidFill>
                  <a:schemeClr val="accent2"/>
                </a:solidFill>
              </a:rPr>
              <a:t>小規模入所施設はどうなった？</a:t>
            </a:r>
          </a:p>
        </p:txBody>
      </p:sp>
      <p:sp>
        <p:nvSpPr>
          <p:cNvPr id="2" name="正方形/長方形 1"/>
          <p:cNvSpPr/>
          <p:nvPr/>
        </p:nvSpPr>
        <p:spPr>
          <a:xfrm>
            <a:off x="539552" y="1268760"/>
            <a:ext cx="8064896" cy="48965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ja-JP" altLang="en-US" sz="3200" dirty="0" smtClean="0">
                <a:solidFill>
                  <a:schemeClr val="tx1"/>
                </a:solidFill>
              </a:rPr>
              <a:t>これらのほか、衆参両院での「附帯決議」があり、附則に準じた扱いとされている</a:t>
            </a:r>
            <a:endParaRPr lang="en-US" altLang="ja-JP" sz="3200" dirty="0" smtClean="0">
              <a:solidFill>
                <a:schemeClr val="tx1"/>
              </a:solidFill>
            </a:endParaRPr>
          </a:p>
          <a:p>
            <a:pPr marL="457200" indent="-457200">
              <a:buFont typeface="Arial" pitchFamily="34" charset="0"/>
              <a:buChar char="•"/>
            </a:pPr>
            <a:r>
              <a:rPr lang="ja-JP" altLang="en-US" sz="3200" dirty="0">
                <a:solidFill>
                  <a:schemeClr val="tx1"/>
                </a:solidFill>
              </a:rPr>
              <a:t>主</a:t>
            </a:r>
            <a:r>
              <a:rPr lang="ja-JP" altLang="en-US" sz="3200" dirty="0" smtClean="0">
                <a:solidFill>
                  <a:schemeClr val="tx1"/>
                </a:solidFill>
              </a:rPr>
              <a:t>な決議事項は</a:t>
            </a:r>
            <a:r>
              <a:rPr lang="ja-JP" altLang="en-US" sz="3200" b="1" u="sng" dirty="0" smtClean="0">
                <a:solidFill>
                  <a:schemeClr val="tx1"/>
                </a:solidFill>
              </a:rPr>
              <a:t>「グループホームや小規模入所を含めた、地域での居住支援」</a:t>
            </a:r>
            <a:r>
              <a:rPr lang="ja-JP" altLang="en-US" sz="3200" dirty="0" smtClean="0">
                <a:solidFill>
                  <a:schemeClr val="tx1"/>
                </a:solidFill>
              </a:rPr>
              <a:t>「難病者に対する総合的な支援法制度」「精神障がいのある人の総合支援体制」「成年後見制度の活用」「一般就労の促進に向けた職場定着」「常時介護を要する人への適切なサービス支給決定」など</a:t>
            </a:r>
            <a:endParaRPr lang="ja-JP" altLang="en-US" sz="3200" dirty="0">
              <a:solidFill>
                <a:schemeClr val="tx1"/>
              </a:solidFill>
            </a:endParaRPr>
          </a:p>
        </p:txBody>
      </p:sp>
    </p:spTree>
    <p:extLst>
      <p:ext uri="{BB962C8B-B14F-4D97-AF65-F5344CB8AC3E}">
        <p14:creationId xmlns="" xmlns:p14="http://schemas.microsoft.com/office/powerpoint/2010/main" val="15759894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404664"/>
            <a:ext cx="7772400" cy="864096"/>
          </a:xfrm>
        </p:spPr>
        <p:txBody>
          <a:bodyPr/>
          <a:lstStyle/>
          <a:p>
            <a:r>
              <a:rPr kumimoji="1" lang="ja-JP" altLang="en-US" dirty="0" smtClean="0">
                <a:solidFill>
                  <a:srgbClr val="FF0000"/>
                </a:solidFill>
              </a:rPr>
              <a:t>最新の状況によると・・</a:t>
            </a:r>
            <a:endParaRPr kumimoji="1" lang="ja-JP" altLang="en-US" dirty="0">
              <a:solidFill>
                <a:srgbClr val="FF0000"/>
              </a:solidFill>
            </a:endParaRPr>
          </a:p>
        </p:txBody>
      </p:sp>
      <p:sp>
        <p:nvSpPr>
          <p:cNvPr id="3" name="コンテンツ プレースホルダー 2"/>
          <p:cNvSpPr>
            <a:spLocks noGrp="1"/>
          </p:cNvSpPr>
          <p:nvPr>
            <p:ph idx="1"/>
          </p:nvPr>
        </p:nvSpPr>
        <p:spPr>
          <a:xfrm>
            <a:off x="685800" y="1268760"/>
            <a:ext cx="7772400" cy="4896544"/>
          </a:xfrm>
        </p:spPr>
        <p:txBody>
          <a:bodyPr/>
          <a:lstStyle/>
          <a:p>
            <a:r>
              <a:rPr lang="ja-JP" altLang="en-US" dirty="0"/>
              <a:t>地域における居住支援のあり方は、市町村協議会で議論することが前提とされた</a:t>
            </a:r>
            <a:endParaRPr lang="en-US" altLang="ja-JP" dirty="0" smtClean="0"/>
          </a:p>
          <a:p>
            <a:r>
              <a:rPr lang="ja-JP" altLang="en-US" dirty="0" smtClean="0"/>
              <a:t>一元化後のＧＨ定員を特例で</a:t>
            </a:r>
            <a:r>
              <a:rPr lang="en-US" altLang="ja-JP" dirty="0" smtClean="0"/>
              <a:t>20</a:t>
            </a:r>
            <a:r>
              <a:rPr lang="ja-JP" altLang="en-US" dirty="0" smtClean="0"/>
              <a:t>名程度まで拡大可能としたうえで、安心コールセンター機能や基幹相談支援、短期入所など地域生活支援の機能を付加する方向</a:t>
            </a:r>
            <a:endParaRPr lang="en-US" altLang="ja-JP" dirty="0" smtClean="0"/>
          </a:p>
          <a:p>
            <a:r>
              <a:rPr lang="ja-JP" altLang="en-US" dirty="0" smtClean="0"/>
              <a:t>一方で、高齢化する知的障がいのある人を念頭に置いた「入所施設」を整備する可能性もゼロではない状況</a:t>
            </a:r>
            <a:endParaRPr lang="en-US" altLang="ja-JP" dirty="0" smtClean="0"/>
          </a:p>
        </p:txBody>
      </p:sp>
      <p:sp>
        <p:nvSpPr>
          <p:cNvPr id="4" name="スライド番号プレースホルダー 3"/>
          <p:cNvSpPr>
            <a:spLocks noGrp="1"/>
          </p:cNvSpPr>
          <p:nvPr>
            <p:ph type="sldNum" sz="quarter" idx="12"/>
          </p:nvPr>
        </p:nvSpPr>
        <p:spPr/>
        <p:txBody>
          <a:bodyPr/>
          <a:lstStyle/>
          <a:p>
            <a:pPr>
              <a:defRPr/>
            </a:pPr>
            <a:fld id="{98DAC7B9-7127-46C5-BA3D-57F37B54F479}" type="slidenum">
              <a:rPr lang="en-US" altLang="ja-JP" smtClean="0"/>
              <a:pPr>
                <a:defRPr/>
              </a:pPr>
              <a:t>39</a:t>
            </a:fld>
            <a:endParaRPr lang="en-US" altLang="ja-JP"/>
          </a:p>
        </p:txBody>
      </p:sp>
    </p:spTree>
    <p:extLst>
      <p:ext uri="{BB962C8B-B14F-4D97-AF65-F5344CB8AC3E}">
        <p14:creationId xmlns="" xmlns:p14="http://schemas.microsoft.com/office/powerpoint/2010/main" val="3197025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457200" y="908050"/>
            <a:ext cx="8229600" cy="4897214"/>
          </a:xfrm>
        </p:spPr>
        <p:txBody>
          <a:bodyPr/>
          <a:lstStyle/>
          <a:p>
            <a:pPr eaLnBrk="1" hangingPunct="1"/>
            <a:r>
              <a:rPr lang="ja-JP" altLang="en-US" sz="6000" dirty="0">
                <a:solidFill>
                  <a:srgbClr val="00B050"/>
                </a:solidFill>
              </a:rPr>
              <a:t>これまでの法改正</a:t>
            </a:r>
            <a:r>
              <a:rPr lang="ja-JP" altLang="en-US" sz="6000" dirty="0" smtClean="0">
                <a:solidFill>
                  <a:srgbClr val="00B050"/>
                </a:solidFill>
              </a:rPr>
              <a:t>を</a:t>
            </a:r>
            <a:r>
              <a:rPr lang="en-US" altLang="ja-JP" sz="6000" dirty="0">
                <a:solidFill>
                  <a:srgbClr val="00B050"/>
                </a:solidFill>
              </a:rPr>
              <a:t/>
            </a:r>
            <a:br>
              <a:rPr lang="en-US" altLang="ja-JP" sz="6000" dirty="0">
                <a:solidFill>
                  <a:srgbClr val="00B050"/>
                </a:solidFill>
              </a:rPr>
            </a:br>
            <a:r>
              <a:rPr lang="en-US" altLang="ja-JP" sz="6000" dirty="0" smtClean="0">
                <a:solidFill>
                  <a:srgbClr val="00B050"/>
                </a:solidFill>
              </a:rPr>
              <a:t/>
            </a:r>
            <a:br>
              <a:rPr lang="en-US" altLang="ja-JP" sz="6000" dirty="0" smtClean="0">
                <a:solidFill>
                  <a:srgbClr val="00B050"/>
                </a:solidFill>
              </a:rPr>
            </a:br>
            <a:r>
              <a:rPr lang="ja-JP" altLang="en-US" sz="6000" dirty="0" smtClean="0">
                <a:solidFill>
                  <a:srgbClr val="00B050"/>
                </a:solidFill>
              </a:rPr>
              <a:t>含めた</a:t>
            </a:r>
            <a:r>
              <a:rPr lang="ja-JP" altLang="en-US" sz="6000" dirty="0">
                <a:solidFill>
                  <a:srgbClr val="00B050"/>
                </a:solidFill>
              </a:rPr>
              <a:t>、障害者</a:t>
            </a:r>
            <a:r>
              <a:rPr lang="ja-JP" altLang="en-US" sz="6000" dirty="0" smtClean="0">
                <a:solidFill>
                  <a:srgbClr val="00B050"/>
                </a:solidFill>
              </a:rPr>
              <a:t>総合支</a:t>
            </a:r>
            <a:r>
              <a:rPr lang="en-US" altLang="ja-JP" sz="6000" dirty="0" smtClean="0">
                <a:solidFill>
                  <a:srgbClr val="00B050"/>
                </a:solidFill>
              </a:rPr>
              <a:t/>
            </a:r>
            <a:br>
              <a:rPr lang="en-US" altLang="ja-JP" sz="6000" dirty="0" smtClean="0">
                <a:solidFill>
                  <a:srgbClr val="00B050"/>
                </a:solidFill>
              </a:rPr>
            </a:br>
            <a:r>
              <a:rPr lang="en-US" altLang="ja-JP" sz="6000" dirty="0" smtClean="0">
                <a:solidFill>
                  <a:srgbClr val="00B050"/>
                </a:solidFill>
              </a:rPr>
              <a:t/>
            </a:r>
            <a:br>
              <a:rPr lang="en-US" altLang="ja-JP" sz="6000" dirty="0" smtClean="0">
                <a:solidFill>
                  <a:srgbClr val="00B050"/>
                </a:solidFill>
              </a:rPr>
            </a:br>
            <a:r>
              <a:rPr lang="ja-JP" altLang="en-US" sz="6000" dirty="0" smtClean="0">
                <a:solidFill>
                  <a:srgbClr val="00B050"/>
                </a:solidFill>
              </a:rPr>
              <a:t>援法</a:t>
            </a:r>
            <a:r>
              <a:rPr lang="ja-JP" altLang="en-US" sz="6000" dirty="0">
                <a:solidFill>
                  <a:srgbClr val="00B050"/>
                </a:solidFill>
              </a:rPr>
              <a:t>の概要について</a:t>
            </a:r>
            <a:endParaRPr lang="ja-JP" altLang="en-US" sz="6000" dirty="0" smtClean="0">
              <a:solidFill>
                <a:srgbClr val="00B050"/>
              </a:solidFill>
            </a:endParaRPr>
          </a:p>
        </p:txBody>
      </p:sp>
    </p:spTree>
    <p:extLst>
      <p:ext uri="{BB962C8B-B14F-4D97-AF65-F5344CB8AC3E}">
        <p14:creationId xmlns="" xmlns:p14="http://schemas.microsoft.com/office/powerpoint/2010/main" val="30448921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番号プレースホルダ 5"/>
          <p:cNvSpPr>
            <a:spLocks noGrp="1"/>
          </p:cNvSpPr>
          <p:nvPr>
            <p:ph type="sldNum" sz="quarter" idx="12"/>
          </p:nvPr>
        </p:nvSpPr>
        <p:spPr>
          <a:noFill/>
        </p:spPr>
        <p:txBody>
          <a:bodyPr/>
          <a:lstStyle/>
          <a:p>
            <a:fld id="{3A9AE3F9-0637-46C5-9216-C113A5EFF2B8}" type="slidenum">
              <a:rPr lang="en-US" altLang="ja-JP" smtClean="0"/>
              <a:pPr/>
              <a:t>40</a:t>
            </a:fld>
            <a:endParaRPr lang="en-US" altLang="ja-JP" smtClean="0"/>
          </a:p>
        </p:txBody>
      </p:sp>
      <p:sp>
        <p:nvSpPr>
          <p:cNvPr id="24579" name="Rectangle 2"/>
          <p:cNvSpPr>
            <a:spLocks noGrp="1" noChangeArrowheads="1"/>
          </p:cNvSpPr>
          <p:nvPr>
            <p:ph type="title"/>
          </p:nvPr>
        </p:nvSpPr>
        <p:spPr>
          <a:xfrm>
            <a:off x="685800" y="260648"/>
            <a:ext cx="7772400" cy="838200"/>
          </a:xfrm>
        </p:spPr>
        <p:txBody>
          <a:bodyPr/>
          <a:lstStyle/>
          <a:p>
            <a:pPr eaLnBrk="1" hangingPunct="1"/>
            <a:r>
              <a:rPr lang="ja-JP" altLang="en-US" dirty="0" smtClean="0">
                <a:solidFill>
                  <a:schemeClr val="accent2"/>
                </a:solidFill>
              </a:rPr>
              <a:t>今後に向けて・・</a:t>
            </a:r>
          </a:p>
        </p:txBody>
      </p:sp>
      <p:sp>
        <p:nvSpPr>
          <p:cNvPr id="2" name="正方形/長方形 1"/>
          <p:cNvSpPr/>
          <p:nvPr/>
        </p:nvSpPr>
        <p:spPr>
          <a:xfrm>
            <a:off x="539552" y="1268760"/>
            <a:ext cx="8064896" cy="48965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000" dirty="0" smtClean="0">
                <a:solidFill>
                  <a:schemeClr val="tx1"/>
                </a:solidFill>
              </a:rPr>
              <a:t>【</a:t>
            </a:r>
            <a:r>
              <a:rPr lang="ja-JP" altLang="en-US" sz="4000" dirty="0" smtClean="0">
                <a:solidFill>
                  <a:schemeClr val="tx1"/>
                </a:solidFill>
              </a:rPr>
              <a:t>３年後の検討課題は次のとおり</a:t>
            </a:r>
            <a:r>
              <a:rPr lang="en-US" altLang="ja-JP" sz="4000" dirty="0" smtClean="0">
                <a:solidFill>
                  <a:schemeClr val="tx1"/>
                </a:solidFill>
              </a:rPr>
              <a:t>】</a:t>
            </a:r>
          </a:p>
          <a:p>
            <a:endParaRPr lang="en-US" altLang="ja-JP" sz="1050" dirty="0" smtClean="0">
              <a:solidFill>
                <a:schemeClr val="tx1"/>
              </a:solidFill>
              <a:latin typeface="+mn-ea"/>
            </a:endParaRPr>
          </a:p>
          <a:p>
            <a:r>
              <a:rPr lang="ja-JP" altLang="ja-JP" dirty="0">
                <a:solidFill>
                  <a:schemeClr val="tx1"/>
                </a:solidFill>
                <a:latin typeface="+mn-ea"/>
              </a:rPr>
              <a:t>①　常時介護を要する障害者等に対する支援、障害者等の</a:t>
            </a:r>
            <a:r>
              <a:rPr lang="ja-JP" altLang="ja-JP" dirty="0" smtClean="0">
                <a:solidFill>
                  <a:schemeClr val="tx1"/>
                </a:solidFill>
                <a:latin typeface="+mn-ea"/>
              </a:rPr>
              <a:t>移</a:t>
            </a:r>
            <a:endParaRPr lang="en-US" altLang="ja-JP" dirty="0" smtClean="0">
              <a:solidFill>
                <a:schemeClr val="tx1"/>
              </a:solidFill>
              <a:latin typeface="+mn-ea"/>
            </a:endParaRPr>
          </a:p>
          <a:p>
            <a:r>
              <a:rPr lang="ja-JP" altLang="en-US" dirty="0">
                <a:solidFill>
                  <a:schemeClr val="tx1"/>
                </a:solidFill>
                <a:latin typeface="+mn-ea"/>
              </a:rPr>
              <a:t>　</a:t>
            </a:r>
            <a:r>
              <a:rPr lang="ja-JP" altLang="ja-JP" dirty="0" smtClean="0">
                <a:solidFill>
                  <a:schemeClr val="tx1"/>
                </a:solidFill>
                <a:latin typeface="+mn-ea"/>
              </a:rPr>
              <a:t>動</a:t>
            </a:r>
            <a:r>
              <a:rPr lang="ja-JP" altLang="ja-JP" dirty="0">
                <a:solidFill>
                  <a:schemeClr val="tx1"/>
                </a:solidFill>
                <a:latin typeface="+mn-ea"/>
              </a:rPr>
              <a:t>の支援、障害者の就労の支援その他の障害福祉</a:t>
            </a:r>
            <a:r>
              <a:rPr lang="ja-JP" altLang="ja-JP" dirty="0" smtClean="0">
                <a:solidFill>
                  <a:schemeClr val="tx1"/>
                </a:solidFill>
                <a:latin typeface="+mn-ea"/>
              </a:rPr>
              <a:t>サービ</a:t>
            </a:r>
            <a:endParaRPr lang="en-US" altLang="ja-JP" dirty="0" smtClean="0">
              <a:solidFill>
                <a:schemeClr val="tx1"/>
              </a:solidFill>
              <a:latin typeface="+mn-ea"/>
            </a:endParaRPr>
          </a:p>
          <a:p>
            <a:r>
              <a:rPr lang="ja-JP" altLang="en-US" dirty="0">
                <a:solidFill>
                  <a:schemeClr val="tx1"/>
                </a:solidFill>
                <a:latin typeface="+mn-ea"/>
              </a:rPr>
              <a:t>　</a:t>
            </a:r>
            <a:r>
              <a:rPr lang="ja-JP" altLang="ja-JP" dirty="0" smtClean="0">
                <a:solidFill>
                  <a:schemeClr val="tx1"/>
                </a:solidFill>
                <a:latin typeface="+mn-ea"/>
              </a:rPr>
              <a:t>ス</a:t>
            </a:r>
            <a:r>
              <a:rPr lang="ja-JP" altLang="ja-JP" dirty="0">
                <a:solidFill>
                  <a:schemeClr val="tx1"/>
                </a:solidFill>
                <a:latin typeface="+mn-ea"/>
              </a:rPr>
              <a:t>のあり方</a:t>
            </a:r>
          </a:p>
          <a:p>
            <a:r>
              <a:rPr lang="ja-JP" altLang="ja-JP" dirty="0">
                <a:solidFill>
                  <a:schemeClr val="tx1"/>
                </a:solidFill>
                <a:latin typeface="+mn-ea"/>
              </a:rPr>
              <a:t>②　障害支援区分の認定を含めた支給決定のあり方</a:t>
            </a:r>
          </a:p>
          <a:p>
            <a:r>
              <a:rPr lang="ja-JP" altLang="ja-JP" dirty="0">
                <a:solidFill>
                  <a:schemeClr val="tx1"/>
                </a:solidFill>
                <a:latin typeface="+mn-ea"/>
              </a:rPr>
              <a:t>③　障害者の意思決定支援のあり方、障害福祉サービスの</a:t>
            </a:r>
            <a:r>
              <a:rPr lang="ja-JP" altLang="ja-JP" dirty="0" smtClean="0">
                <a:solidFill>
                  <a:schemeClr val="tx1"/>
                </a:solidFill>
                <a:latin typeface="+mn-ea"/>
              </a:rPr>
              <a:t>利</a:t>
            </a:r>
            <a:endParaRPr lang="en-US" altLang="ja-JP" dirty="0" smtClean="0">
              <a:solidFill>
                <a:schemeClr val="tx1"/>
              </a:solidFill>
              <a:latin typeface="+mn-ea"/>
            </a:endParaRPr>
          </a:p>
          <a:p>
            <a:r>
              <a:rPr lang="ja-JP" altLang="en-US" dirty="0">
                <a:solidFill>
                  <a:schemeClr val="tx1"/>
                </a:solidFill>
                <a:latin typeface="+mn-ea"/>
              </a:rPr>
              <a:t>　</a:t>
            </a:r>
            <a:r>
              <a:rPr lang="ja-JP" altLang="ja-JP" dirty="0" smtClean="0">
                <a:solidFill>
                  <a:schemeClr val="tx1"/>
                </a:solidFill>
                <a:latin typeface="+mn-ea"/>
              </a:rPr>
              <a:t>用</a:t>
            </a:r>
            <a:r>
              <a:rPr lang="ja-JP" altLang="ja-JP" dirty="0">
                <a:solidFill>
                  <a:schemeClr val="tx1"/>
                </a:solidFill>
                <a:latin typeface="+mn-ea"/>
              </a:rPr>
              <a:t>の観点からの成年後見制度の利用促進のあり方</a:t>
            </a:r>
          </a:p>
          <a:p>
            <a:r>
              <a:rPr lang="ja-JP" altLang="ja-JP" dirty="0">
                <a:solidFill>
                  <a:schemeClr val="tx1"/>
                </a:solidFill>
                <a:latin typeface="+mn-ea"/>
              </a:rPr>
              <a:t>④　手話通訳等を行う者の派遣その他の聴覚、言語機能、</a:t>
            </a:r>
            <a:r>
              <a:rPr lang="ja-JP" altLang="ja-JP" dirty="0" smtClean="0">
                <a:solidFill>
                  <a:schemeClr val="tx1"/>
                </a:solidFill>
                <a:latin typeface="+mn-ea"/>
              </a:rPr>
              <a:t>音</a:t>
            </a:r>
            <a:endParaRPr lang="en-US" altLang="ja-JP" dirty="0" smtClean="0">
              <a:solidFill>
                <a:schemeClr val="tx1"/>
              </a:solidFill>
              <a:latin typeface="+mn-ea"/>
            </a:endParaRPr>
          </a:p>
          <a:p>
            <a:r>
              <a:rPr lang="ja-JP" altLang="en-US" dirty="0">
                <a:solidFill>
                  <a:schemeClr val="tx1"/>
                </a:solidFill>
                <a:latin typeface="+mn-ea"/>
              </a:rPr>
              <a:t>　</a:t>
            </a:r>
            <a:r>
              <a:rPr lang="ja-JP" altLang="ja-JP" dirty="0" smtClean="0">
                <a:solidFill>
                  <a:schemeClr val="tx1"/>
                </a:solidFill>
                <a:latin typeface="+mn-ea"/>
              </a:rPr>
              <a:t>声</a:t>
            </a:r>
            <a:r>
              <a:rPr lang="ja-JP" altLang="ja-JP" dirty="0">
                <a:solidFill>
                  <a:schemeClr val="tx1"/>
                </a:solidFill>
                <a:latin typeface="+mn-ea"/>
              </a:rPr>
              <a:t>機能その他の障害のため意思疎通を図ることに</a:t>
            </a:r>
            <a:r>
              <a:rPr lang="ja-JP" altLang="ja-JP" dirty="0" err="1">
                <a:solidFill>
                  <a:schemeClr val="tx1"/>
                </a:solidFill>
                <a:latin typeface="+mn-ea"/>
              </a:rPr>
              <a:t>支障が</a:t>
            </a:r>
            <a:r>
              <a:rPr lang="ja-JP" altLang="ja-JP" dirty="0" err="1" smtClean="0">
                <a:solidFill>
                  <a:schemeClr val="tx1"/>
                </a:solidFill>
                <a:latin typeface="+mn-ea"/>
              </a:rPr>
              <a:t>あ</a:t>
            </a:r>
            <a:endParaRPr lang="en-US" altLang="ja-JP" dirty="0" smtClean="0">
              <a:solidFill>
                <a:schemeClr val="tx1"/>
              </a:solidFill>
              <a:latin typeface="+mn-ea"/>
            </a:endParaRPr>
          </a:p>
          <a:p>
            <a:r>
              <a:rPr lang="ja-JP" altLang="en-US" dirty="0">
                <a:solidFill>
                  <a:schemeClr val="tx1"/>
                </a:solidFill>
                <a:latin typeface="+mn-ea"/>
              </a:rPr>
              <a:t>　</a:t>
            </a:r>
            <a:r>
              <a:rPr lang="ja-JP" altLang="ja-JP" dirty="0" err="1" smtClean="0">
                <a:solidFill>
                  <a:schemeClr val="tx1"/>
                </a:solidFill>
                <a:latin typeface="+mn-ea"/>
              </a:rPr>
              <a:t>る</a:t>
            </a:r>
            <a:r>
              <a:rPr lang="ja-JP" altLang="ja-JP" dirty="0">
                <a:solidFill>
                  <a:schemeClr val="tx1"/>
                </a:solidFill>
                <a:latin typeface="+mn-ea"/>
              </a:rPr>
              <a:t>障害者等に対する支援のあり方</a:t>
            </a:r>
          </a:p>
          <a:p>
            <a:r>
              <a:rPr lang="ja-JP" altLang="ja-JP" dirty="0">
                <a:solidFill>
                  <a:schemeClr val="tx1"/>
                </a:solidFill>
                <a:latin typeface="+mn-ea"/>
              </a:rPr>
              <a:t>⑤　精神障害者及び高齢の障害者に対する支援の</a:t>
            </a:r>
            <a:r>
              <a:rPr lang="ja-JP" altLang="ja-JP" dirty="0" smtClean="0">
                <a:solidFill>
                  <a:schemeClr val="tx1"/>
                </a:solidFill>
                <a:latin typeface="+mn-ea"/>
              </a:rPr>
              <a:t>あり方</a:t>
            </a:r>
            <a:endParaRPr lang="ja-JP" altLang="ja-JP" dirty="0">
              <a:solidFill>
                <a:schemeClr val="tx1"/>
              </a:solidFill>
              <a:latin typeface="+mn-ea"/>
            </a:endParaRPr>
          </a:p>
        </p:txBody>
      </p:sp>
    </p:spTree>
    <p:extLst>
      <p:ext uri="{BB962C8B-B14F-4D97-AF65-F5344CB8AC3E}">
        <p14:creationId xmlns="" xmlns:p14="http://schemas.microsoft.com/office/powerpoint/2010/main" val="12628987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457200" y="908050"/>
            <a:ext cx="8229600" cy="4897214"/>
          </a:xfrm>
        </p:spPr>
        <p:txBody>
          <a:bodyPr/>
          <a:lstStyle/>
          <a:p>
            <a:pPr eaLnBrk="1" hangingPunct="1"/>
            <a:r>
              <a:rPr lang="ja-JP" altLang="en-US" sz="6000" dirty="0">
                <a:solidFill>
                  <a:srgbClr val="00B050"/>
                </a:solidFill>
              </a:rPr>
              <a:t>障がいのある子ども</a:t>
            </a:r>
            <a:r>
              <a:rPr lang="ja-JP" altLang="en-US" sz="6000" dirty="0" smtClean="0">
                <a:solidFill>
                  <a:srgbClr val="00B050"/>
                </a:solidFill>
              </a:rPr>
              <a:t>を</a:t>
            </a:r>
            <a:r>
              <a:rPr lang="en-US" altLang="ja-JP" sz="6000" dirty="0" smtClean="0">
                <a:solidFill>
                  <a:srgbClr val="00B050"/>
                </a:solidFill>
              </a:rPr>
              <a:t/>
            </a:r>
            <a:br>
              <a:rPr lang="en-US" altLang="ja-JP" sz="6000" dirty="0" smtClean="0">
                <a:solidFill>
                  <a:srgbClr val="00B050"/>
                </a:solidFill>
              </a:rPr>
            </a:br>
            <a:r>
              <a:rPr lang="en-US" altLang="ja-JP" sz="6000" dirty="0" smtClean="0">
                <a:solidFill>
                  <a:srgbClr val="00B050"/>
                </a:solidFill>
              </a:rPr>
              <a:t/>
            </a:r>
            <a:br>
              <a:rPr lang="en-US" altLang="ja-JP" sz="6000" dirty="0" smtClean="0">
                <a:solidFill>
                  <a:srgbClr val="00B050"/>
                </a:solidFill>
              </a:rPr>
            </a:br>
            <a:r>
              <a:rPr lang="ja-JP" altLang="en-US" sz="6000" dirty="0" smtClean="0">
                <a:solidFill>
                  <a:srgbClr val="00B050"/>
                </a:solidFill>
              </a:rPr>
              <a:t>支える</a:t>
            </a:r>
            <a:r>
              <a:rPr lang="ja-JP" altLang="en-US" sz="6000" dirty="0">
                <a:solidFill>
                  <a:srgbClr val="00B050"/>
                </a:solidFill>
              </a:rPr>
              <a:t>法制度の</a:t>
            </a:r>
            <a:r>
              <a:rPr lang="ja-JP" altLang="en-US" sz="6000" dirty="0" smtClean="0">
                <a:solidFill>
                  <a:srgbClr val="00B050"/>
                </a:solidFill>
              </a:rPr>
              <a:t>いろいろ</a:t>
            </a:r>
          </a:p>
        </p:txBody>
      </p:sp>
    </p:spTree>
    <p:extLst>
      <p:ext uri="{BB962C8B-B14F-4D97-AF65-F5344CB8AC3E}">
        <p14:creationId xmlns="" xmlns:p14="http://schemas.microsoft.com/office/powerpoint/2010/main" val="37178240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番号プレースホルダ 5"/>
          <p:cNvSpPr>
            <a:spLocks noGrp="1"/>
          </p:cNvSpPr>
          <p:nvPr>
            <p:ph type="sldNum" sz="quarter" idx="12"/>
          </p:nvPr>
        </p:nvSpPr>
        <p:spPr>
          <a:noFill/>
        </p:spPr>
        <p:txBody>
          <a:bodyPr/>
          <a:lstStyle/>
          <a:p>
            <a:fld id="{8C4C0FA7-7F1F-4C95-991D-D518782B0B64}" type="slidenum">
              <a:rPr lang="en-US" altLang="ja-JP" smtClean="0"/>
              <a:pPr/>
              <a:t>42</a:t>
            </a:fld>
            <a:endParaRPr lang="en-US" altLang="ja-JP" smtClean="0"/>
          </a:p>
        </p:txBody>
      </p:sp>
      <p:sp>
        <p:nvSpPr>
          <p:cNvPr id="7171" name="Rectangle 2"/>
          <p:cNvSpPr>
            <a:spLocks noGrp="1" noChangeArrowheads="1"/>
          </p:cNvSpPr>
          <p:nvPr>
            <p:ph type="title"/>
          </p:nvPr>
        </p:nvSpPr>
        <p:spPr>
          <a:xfrm>
            <a:off x="685800" y="333375"/>
            <a:ext cx="7772400" cy="1006475"/>
          </a:xfrm>
        </p:spPr>
        <p:txBody>
          <a:bodyPr/>
          <a:lstStyle/>
          <a:p>
            <a:pPr eaLnBrk="1" hangingPunct="1"/>
            <a:r>
              <a:rPr lang="ja-JP" altLang="en-US" dirty="0" smtClean="0">
                <a:solidFill>
                  <a:srgbClr val="0000CC"/>
                </a:solidFill>
              </a:rPr>
              <a:t>子どものことは子どもの法律で</a:t>
            </a:r>
          </a:p>
        </p:txBody>
      </p:sp>
      <p:sp>
        <p:nvSpPr>
          <p:cNvPr id="7172" name="Rectangle 3"/>
          <p:cNvSpPr>
            <a:spLocks noGrp="1" noChangeArrowheads="1"/>
          </p:cNvSpPr>
          <p:nvPr>
            <p:ph type="body" idx="1"/>
          </p:nvPr>
        </p:nvSpPr>
        <p:spPr>
          <a:xfrm>
            <a:off x="683568" y="1412776"/>
            <a:ext cx="7772400" cy="4752527"/>
          </a:xfrm>
        </p:spPr>
        <p:txBody>
          <a:bodyPr/>
          <a:lstStyle/>
          <a:p>
            <a:r>
              <a:rPr lang="ja-JP" altLang="en-US" dirty="0" smtClean="0"/>
              <a:t>支援根拠を児童福祉法ベースとし、通所型のサービスは市町村が支給決定（入所はこれまでどおり都道府県）</a:t>
            </a:r>
            <a:endParaRPr lang="en-US" altLang="ja-JP" dirty="0" smtClean="0"/>
          </a:p>
          <a:p>
            <a:r>
              <a:rPr lang="ja-JP" altLang="en-US" dirty="0" smtClean="0"/>
              <a:t>障害児施設を機能別に再編成。児童デイ</a:t>
            </a:r>
            <a:r>
              <a:rPr lang="en-US" altLang="ja-JP" dirty="0" smtClean="0"/>
              <a:t>Ⅰ</a:t>
            </a:r>
            <a:r>
              <a:rPr lang="ja-JP" altLang="en-US" dirty="0" smtClean="0"/>
              <a:t>型と通園施設を統合</a:t>
            </a:r>
            <a:endParaRPr lang="en-US" altLang="ja-JP" dirty="0" smtClean="0"/>
          </a:p>
          <a:p>
            <a:r>
              <a:rPr lang="ja-JP" altLang="en-US" dirty="0" smtClean="0"/>
              <a:t>ただし、ヘルパー系サービスや短期入所、地域生活支援事業など「大人も子どもも使うサービス」は自立支援法に残ります</a:t>
            </a:r>
            <a:endParaRPr lang="en-US" altLang="ja-JP" dirty="0" smtClean="0"/>
          </a:p>
          <a:p>
            <a:r>
              <a:rPr lang="ja-JP" altLang="en-US" dirty="0" smtClean="0">
                <a:solidFill>
                  <a:srgbClr val="FF0000"/>
                </a:solidFill>
              </a:rPr>
              <a:t>詳細はスライド９ページを参照</a:t>
            </a:r>
            <a:endParaRPr lang="en-US" altLang="ja-JP" dirty="0" smtClean="0"/>
          </a:p>
          <a:p>
            <a:endParaRPr lang="en-US" altLang="ja-JP" dirty="0" smtClean="0"/>
          </a:p>
        </p:txBody>
      </p:sp>
    </p:spTree>
    <p:extLst>
      <p:ext uri="{BB962C8B-B14F-4D97-AF65-F5344CB8AC3E}">
        <p14:creationId xmlns="" xmlns:p14="http://schemas.microsoft.com/office/powerpoint/2010/main" val="4129448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番号プレースホルダ 5"/>
          <p:cNvSpPr>
            <a:spLocks noGrp="1"/>
          </p:cNvSpPr>
          <p:nvPr>
            <p:ph type="sldNum" sz="quarter" idx="12"/>
          </p:nvPr>
        </p:nvSpPr>
        <p:spPr>
          <a:noFill/>
        </p:spPr>
        <p:txBody>
          <a:bodyPr/>
          <a:lstStyle/>
          <a:p>
            <a:fld id="{8C4C0FA7-7F1F-4C95-991D-D518782B0B64}" type="slidenum">
              <a:rPr lang="en-US" altLang="ja-JP" smtClean="0"/>
              <a:pPr/>
              <a:t>43</a:t>
            </a:fld>
            <a:endParaRPr lang="en-US" altLang="ja-JP" smtClean="0"/>
          </a:p>
        </p:txBody>
      </p:sp>
      <p:sp>
        <p:nvSpPr>
          <p:cNvPr id="7171" name="Rectangle 2"/>
          <p:cNvSpPr>
            <a:spLocks noGrp="1" noChangeArrowheads="1"/>
          </p:cNvSpPr>
          <p:nvPr>
            <p:ph type="title"/>
          </p:nvPr>
        </p:nvSpPr>
        <p:spPr>
          <a:xfrm>
            <a:off x="685800" y="333375"/>
            <a:ext cx="7772400" cy="1006475"/>
          </a:xfrm>
        </p:spPr>
        <p:txBody>
          <a:bodyPr/>
          <a:lstStyle/>
          <a:p>
            <a:pPr eaLnBrk="1" hangingPunct="1"/>
            <a:r>
              <a:rPr lang="ja-JP" altLang="en-US" dirty="0">
                <a:solidFill>
                  <a:srgbClr val="0000CC"/>
                </a:solidFill>
              </a:rPr>
              <a:t>新しい</a:t>
            </a:r>
            <a:r>
              <a:rPr lang="ja-JP" altLang="en-US" dirty="0" smtClean="0">
                <a:solidFill>
                  <a:srgbClr val="0000CC"/>
                </a:solidFill>
              </a:rPr>
              <a:t>サービスができました</a:t>
            </a:r>
          </a:p>
        </p:txBody>
      </p:sp>
      <p:sp>
        <p:nvSpPr>
          <p:cNvPr id="7172" name="Rectangle 3"/>
          <p:cNvSpPr>
            <a:spLocks noGrp="1" noChangeArrowheads="1"/>
          </p:cNvSpPr>
          <p:nvPr>
            <p:ph type="body" idx="1"/>
          </p:nvPr>
        </p:nvSpPr>
        <p:spPr>
          <a:xfrm>
            <a:off x="685800" y="1484785"/>
            <a:ext cx="7772400" cy="4752504"/>
          </a:xfrm>
        </p:spPr>
        <p:txBody>
          <a:bodyPr/>
          <a:lstStyle/>
          <a:p>
            <a:r>
              <a:rPr lang="ja-JP" altLang="en-US" dirty="0" smtClean="0"/>
              <a:t>学齢児の放課後、長期休暇支援として「放課後等デイサービス」を創設（以前の児童デイ</a:t>
            </a:r>
            <a:r>
              <a:rPr lang="en-US" altLang="ja-JP" dirty="0" smtClean="0"/>
              <a:t>Ⅱ</a:t>
            </a:r>
            <a:r>
              <a:rPr lang="ja-JP" altLang="en-US" dirty="0" smtClean="0"/>
              <a:t>型や日中一時支援などから移行）</a:t>
            </a:r>
            <a:endParaRPr lang="en-US" altLang="ja-JP" dirty="0" smtClean="0"/>
          </a:p>
          <a:p>
            <a:r>
              <a:rPr lang="ja-JP" altLang="en-US" dirty="0" smtClean="0"/>
              <a:t>地域の幼稚園や保育所などに通う障がいのある子どもを支援するため、「保育所等訪問支援」を創設</a:t>
            </a:r>
            <a:endParaRPr lang="en-US" altLang="ja-JP" dirty="0" smtClean="0"/>
          </a:p>
          <a:p>
            <a:r>
              <a:rPr lang="ja-JP" altLang="en-US" dirty="0" smtClean="0"/>
              <a:t>福祉サービスの利用方法（調整）や生活上の困りごとなどを相談できる「障害児相談支援事業」を創設</a:t>
            </a:r>
            <a:endParaRPr lang="en-US" altLang="ja-JP" dirty="0" smtClean="0"/>
          </a:p>
        </p:txBody>
      </p:sp>
    </p:spTree>
    <p:extLst>
      <p:ext uri="{BB962C8B-B14F-4D97-AF65-F5344CB8AC3E}">
        <p14:creationId xmlns="" xmlns:p14="http://schemas.microsoft.com/office/powerpoint/2010/main" val="31163399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スライド番号プレースホルダ 5"/>
          <p:cNvSpPr>
            <a:spLocks noGrp="1"/>
          </p:cNvSpPr>
          <p:nvPr>
            <p:ph type="sldNum" sz="quarter" idx="12"/>
          </p:nvPr>
        </p:nvSpPr>
        <p:spPr>
          <a:noFill/>
        </p:spPr>
        <p:txBody>
          <a:bodyPr/>
          <a:lstStyle/>
          <a:p>
            <a:fld id="{5AE645EF-8154-468E-821D-8971BAE5E8F1}" type="slidenum">
              <a:rPr lang="en-US" altLang="ja-JP" smtClean="0"/>
              <a:pPr/>
              <a:t>44</a:t>
            </a:fld>
            <a:endParaRPr lang="en-US" altLang="ja-JP" smtClean="0"/>
          </a:p>
        </p:txBody>
      </p:sp>
      <p:sp>
        <p:nvSpPr>
          <p:cNvPr id="9219" name="Rectangle 2"/>
          <p:cNvSpPr>
            <a:spLocks noGrp="1" noChangeArrowheads="1"/>
          </p:cNvSpPr>
          <p:nvPr>
            <p:ph type="title"/>
          </p:nvPr>
        </p:nvSpPr>
        <p:spPr>
          <a:xfrm>
            <a:off x="685800" y="333375"/>
            <a:ext cx="7772400" cy="1023938"/>
          </a:xfrm>
        </p:spPr>
        <p:txBody>
          <a:bodyPr/>
          <a:lstStyle/>
          <a:p>
            <a:pPr eaLnBrk="1" hangingPunct="1"/>
            <a:r>
              <a:rPr lang="ja-JP" altLang="en-US" dirty="0" smtClean="0">
                <a:solidFill>
                  <a:schemeClr val="accent6"/>
                </a:solidFill>
              </a:rPr>
              <a:t>手帳がなくてもサービス利用可</a:t>
            </a:r>
          </a:p>
        </p:txBody>
      </p:sp>
      <p:sp>
        <p:nvSpPr>
          <p:cNvPr id="9220" name="Rectangle 3"/>
          <p:cNvSpPr>
            <a:spLocks noGrp="1" noChangeArrowheads="1"/>
          </p:cNvSpPr>
          <p:nvPr>
            <p:ph type="body" idx="1"/>
          </p:nvPr>
        </p:nvSpPr>
        <p:spPr>
          <a:xfrm>
            <a:off x="685800" y="1412776"/>
            <a:ext cx="7772400" cy="4730849"/>
          </a:xfrm>
        </p:spPr>
        <p:txBody>
          <a:bodyPr/>
          <a:lstStyle/>
          <a:p>
            <a:pPr eaLnBrk="1" hangingPunct="1"/>
            <a:r>
              <a:rPr lang="ja-JP" altLang="en-US" dirty="0" smtClean="0"/>
              <a:t>発達障がいのある子どもや、「発達が気になる子（特に未就学児）</a:t>
            </a:r>
            <a:r>
              <a:rPr lang="ja-JP" altLang="en-US" dirty="0"/>
              <a:t>」、人数は多くありませんが、高次脳機能障がいの</a:t>
            </a:r>
            <a:r>
              <a:rPr lang="ja-JP" altLang="en-US" dirty="0" smtClean="0"/>
              <a:t>子どもも制度対象となります</a:t>
            </a:r>
            <a:endParaRPr lang="en-US" altLang="ja-JP" dirty="0" smtClean="0"/>
          </a:p>
          <a:p>
            <a:pPr eaLnBrk="1" hangingPunct="1"/>
            <a:r>
              <a:rPr lang="ja-JP" altLang="en-US" dirty="0"/>
              <a:t>これら</a:t>
            </a:r>
            <a:r>
              <a:rPr lang="ja-JP" altLang="en-US" dirty="0" smtClean="0"/>
              <a:t>の子どもは障害者手帳の認定が難しいため、手帳の代わりに医師の診断書を取る必要があります</a:t>
            </a:r>
            <a:endParaRPr lang="en-US" altLang="ja-JP" dirty="0" smtClean="0"/>
          </a:p>
          <a:p>
            <a:pPr eaLnBrk="1" hangingPunct="1"/>
            <a:r>
              <a:rPr lang="ja-JP" altLang="en-US" dirty="0"/>
              <a:t>ただし</a:t>
            </a:r>
            <a:r>
              <a:rPr lang="ja-JP" altLang="en-US" dirty="0" smtClean="0"/>
              <a:t>、市町村の判断で診断書の省略も可能（特に未就学児）</a:t>
            </a:r>
            <a:endParaRPr lang="en-US" altLang="ja-JP" dirty="0" smtClean="0"/>
          </a:p>
        </p:txBody>
      </p:sp>
    </p:spTree>
    <p:extLst>
      <p:ext uri="{BB962C8B-B14F-4D97-AF65-F5344CB8AC3E}">
        <p14:creationId xmlns="" xmlns:p14="http://schemas.microsoft.com/office/powerpoint/2010/main" val="4841931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番号プレースホルダ 5"/>
          <p:cNvSpPr>
            <a:spLocks noGrp="1"/>
          </p:cNvSpPr>
          <p:nvPr>
            <p:ph type="sldNum" sz="quarter" idx="12"/>
          </p:nvPr>
        </p:nvSpPr>
        <p:spPr>
          <a:noFill/>
        </p:spPr>
        <p:txBody>
          <a:bodyPr/>
          <a:lstStyle/>
          <a:p>
            <a:fld id="{39AD396F-31FC-4B61-A1D2-22328BA3F8FF}" type="slidenum">
              <a:rPr lang="en-US" altLang="ja-JP" smtClean="0"/>
              <a:pPr/>
              <a:t>45</a:t>
            </a:fld>
            <a:endParaRPr lang="en-US" altLang="ja-JP" smtClean="0"/>
          </a:p>
        </p:txBody>
      </p:sp>
      <p:sp>
        <p:nvSpPr>
          <p:cNvPr id="10243" name="Rectangle 2"/>
          <p:cNvSpPr>
            <a:spLocks noGrp="1" noChangeArrowheads="1"/>
          </p:cNvSpPr>
          <p:nvPr>
            <p:ph type="title"/>
          </p:nvPr>
        </p:nvSpPr>
        <p:spPr>
          <a:xfrm>
            <a:off x="685800" y="333375"/>
            <a:ext cx="7772400" cy="1023938"/>
          </a:xfrm>
        </p:spPr>
        <p:txBody>
          <a:bodyPr/>
          <a:lstStyle/>
          <a:p>
            <a:pPr eaLnBrk="1" hangingPunct="1"/>
            <a:r>
              <a:rPr lang="ja-JP" altLang="en-US" dirty="0" smtClean="0">
                <a:solidFill>
                  <a:srgbClr val="0000CC"/>
                </a:solidFill>
              </a:rPr>
              <a:t>これからは市町村が主役です</a:t>
            </a:r>
            <a:endParaRPr lang="ja-JP" altLang="en-US" dirty="0" smtClean="0">
              <a:solidFill>
                <a:schemeClr val="accent1"/>
              </a:solidFill>
            </a:endParaRPr>
          </a:p>
        </p:txBody>
      </p:sp>
      <p:sp>
        <p:nvSpPr>
          <p:cNvPr id="10244" name="Rectangle 3"/>
          <p:cNvSpPr>
            <a:spLocks noGrp="1" noChangeArrowheads="1"/>
          </p:cNvSpPr>
          <p:nvPr>
            <p:ph type="body" idx="1"/>
          </p:nvPr>
        </p:nvSpPr>
        <p:spPr>
          <a:xfrm>
            <a:off x="685800" y="1484784"/>
            <a:ext cx="7772400" cy="4658841"/>
          </a:xfrm>
        </p:spPr>
        <p:txBody>
          <a:bodyPr/>
          <a:lstStyle/>
          <a:p>
            <a:pPr eaLnBrk="1" hangingPunct="1"/>
            <a:r>
              <a:rPr lang="ja-JP" altLang="en-US" dirty="0" smtClean="0"/>
              <a:t>障がい児支援の主体が、事実上市町村へ一本化されます（入所施設を除き、支給決定権が児童相談所から市町村へ委譲されています）</a:t>
            </a:r>
            <a:endParaRPr lang="en-US" altLang="ja-JP" dirty="0" smtClean="0"/>
          </a:p>
          <a:p>
            <a:pPr eaLnBrk="1" hangingPunct="1"/>
            <a:r>
              <a:rPr lang="ja-JP" altLang="en-US" dirty="0" smtClean="0"/>
              <a:t>制度的には施設への長期入所は児童相談所（都道府県）も関わりますが、ほとんどが市町村経由になります</a:t>
            </a:r>
            <a:endParaRPr lang="en-US" altLang="ja-JP" dirty="0" smtClean="0"/>
          </a:p>
          <a:p>
            <a:pPr eaLnBrk="1" hangingPunct="1"/>
            <a:r>
              <a:rPr lang="ja-JP" altLang="en-US" dirty="0"/>
              <a:t>イメージとして</a:t>
            </a:r>
            <a:r>
              <a:rPr lang="ja-JP" altLang="en-US" dirty="0" smtClean="0"/>
              <a:t>は「児相は手帳認定のみ、それ以外は全て市町村」</a:t>
            </a:r>
            <a:endParaRPr lang="en-US" altLang="ja-JP" dirty="0" smtClean="0"/>
          </a:p>
        </p:txBody>
      </p:sp>
    </p:spTree>
    <p:extLst>
      <p:ext uri="{BB962C8B-B14F-4D97-AF65-F5344CB8AC3E}">
        <p14:creationId xmlns="" xmlns:p14="http://schemas.microsoft.com/office/powerpoint/2010/main" val="15047044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スライド番号プレースホルダ 5"/>
          <p:cNvSpPr>
            <a:spLocks noGrp="1"/>
          </p:cNvSpPr>
          <p:nvPr>
            <p:ph type="sldNum" sz="quarter" idx="12"/>
          </p:nvPr>
        </p:nvSpPr>
        <p:spPr>
          <a:noFill/>
        </p:spPr>
        <p:txBody>
          <a:bodyPr/>
          <a:lstStyle/>
          <a:p>
            <a:fld id="{28844D7D-FA35-487B-801B-34F00A2602F2}" type="slidenum">
              <a:rPr lang="en-US" altLang="ja-JP" smtClean="0"/>
              <a:pPr/>
              <a:t>46</a:t>
            </a:fld>
            <a:endParaRPr lang="en-US" altLang="ja-JP" smtClean="0"/>
          </a:p>
        </p:txBody>
      </p:sp>
      <p:sp>
        <p:nvSpPr>
          <p:cNvPr id="11268" name="Rectangle 4"/>
          <p:cNvSpPr>
            <a:spLocks noChangeArrowheads="1"/>
          </p:cNvSpPr>
          <p:nvPr/>
        </p:nvSpPr>
        <p:spPr bwMode="auto">
          <a:xfrm>
            <a:off x="1043608" y="267361"/>
            <a:ext cx="7200800" cy="936104"/>
          </a:xfrm>
          <a:prstGeom prst="rect">
            <a:avLst/>
          </a:prstGeom>
          <a:noFill/>
          <a:ln w="9525">
            <a:noFill/>
            <a:miter lim="800000"/>
            <a:headEnd/>
            <a:tailEnd/>
          </a:ln>
        </p:spPr>
        <p:txBody>
          <a:bodyPr wrap="none" anchor="ctr"/>
          <a:lstStyle/>
          <a:p>
            <a:pPr algn="ctr"/>
            <a:r>
              <a:rPr lang="en-US" altLang="ja-JP" sz="4800" dirty="0" smtClean="0">
                <a:solidFill>
                  <a:srgbClr val="FF0000"/>
                </a:solidFill>
              </a:rPr>
              <a:t>【</a:t>
            </a:r>
            <a:r>
              <a:rPr lang="ja-JP" altLang="en-US" sz="4800" dirty="0" smtClean="0">
                <a:solidFill>
                  <a:srgbClr val="FF0000"/>
                </a:solidFill>
              </a:rPr>
              <a:t>こんな感じになりました</a:t>
            </a:r>
            <a:r>
              <a:rPr lang="en-US" altLang="ja-JP" sz="4800" dirty="0" smtClean="0">
                <a:solidFill>
                  <a:srgbClr val="FF0000"/>
                </a:solidFill>
              </a:rPr>
              <a:t>】</a:t>
            </a:r>
            <a:endParaRPr lang="en-US" altLang="ja-JP" sz="4800" dirty="0">
              <a:solidFill>
                <a:srgbClr val="FF0000"/>
              </a:solidFill>
            </a:endParaRPr>
          </a:p>
        </p:txBody>
      </p:sp>
      <p:sp>
        <p:nvSpPr>
          <p:cNvPr id="9" name="正方形/長方形 8"/>
          <p:cNvSpPr/>
          <p:nvPr/>
        </p:nvSpPr>
        <p:spPr>
          <a:xfrm>
            <a:off x="4714875" y="5946775"/>
            <a:ext cx="3657600" cy="3397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200" dirty="0" smtClean="0">
                <a:solidFill>
                  <a:srgbClr val="FF0000"/>
                </a:solidFill>
              </a:rPr>
              <a:t>2011</a:t>
            </a:r>
            <a:r>
              <a:rPr lang="ja-JP" altLang="en-US" sz="1200" dirty="0" smtClean="0">
                <a:solidFill>
                  <a:srgbClr val="FF0000"/>
                </a:solidFill>
              </a:rPr>
              <a:t>年６月</a:t>
            </a:r>
            <a:r>
              <a:rPr lang="en-US" altLang="ja-JP" sz="1200" dirty="0" smtClean="0">
                <a:solidFill>
                  <a:srgbClr val="FF0000"/>
                </a:solidFill>
              </a:rPr>
              <a:t>30</a:t>
            </a:r>
            <a:r>
              <a:rPr lang="ja-JP" altLang="en-US" sz="1200" dirty="0" smtClean="0">
                <a:solidFill>
                  <a:srgbClr val="FF0000"/>
                </a:solidFill>
              </a:rPr>
              <a:t>日</a:t>
            </a:r>
            <a:r>
              <a:rPr lang="ja-JP" altLang="en-US" sz="1200" dirty="0">
                <a:solidFill>
                  <a:srgbClr val="FF0000"/>
                </a:solidFill>
              </a:rPr>
              <a:t>　</a:t>
            </a:r>
            <a:r>
              <a:rPr lang="ja-JP" altLang="en-US" sz="1200" dirty="0" smtClean="0">
                <a:solidFill>
                  <a:srgbClr val="FF0000"/>
                </a:solidFill>
              </a:rPr>
              <a:t>厚労省全国課長会議資料</a:t>
            </a:r>
            <a:r>
              <a:rPr lang="ja-JP" altLang="en-US" sz="1200" dirty="0">
                <a:solidFill>
                  <a:srgbClr val="FF0000"/>
                </a:solidFill>
              </a:rPr>
              <a:t>より抜粋</a:t>
            </a:r>
          </a:p>
        </p:txBody>
      </p:sp>
      <p:pic>
        <p:nvPicPr>
          <p:cNvPr id="1026" name="Picture 2"/>
          <p:cNvPicPr>
            <a:picLocks noChangeAspect="1" noChangeArrowheads="1"/>
          </p:cNvPicPr>
          <p:nvPr/>
        </p:nvPicPr>
        <p:blipFill>
          <a:blip r:embed="rId3" cstate="print"/>
          <a:srcRect/>
          <a:stretch>
            <a:fillRect/>
          </a:stretch>
        </p:blipFill>
        <p:spPr bwMode="auto">
          <a:xfrm>
            <a:off x="176213" y="1203465"/>
            <a:ext cx="8791575" cy="4663935"/>
          </a:xfrm>
          <a:prstGeom prst="rect">
            <a:avLst/>
          </a:prstGeom>
          <a:noFill/>
          <a:ln w="9525">
            <a:noFill/>
            <a:miter lim="800000"/>
            <a:headEnd/>
            <a:tailEnd/>
          </a:ln>
        </p:spPr>
      </p:pic>
    </p:spTree>
    <p:extLst>
      <p:ext uri="{BB962C8B-B14F-4D97-AF65-F5344CB8AC3E}">
        <p14:creationId xmlns="" xmlns:p14="http://schemas.microsoft.com/office/powerpoint/2010/main" val="25463630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 5"/>
          <p:cNvSpPr>
            <a:spLocks noGrp="1"/>
          </p:cNvSpPr>
          <p:nvPr>
            <p:ph type="sldNum" sz="quarter" idx="12"/>
          </p:nvPr>
        </p:nvSpPr>
        <p:spPr>
          <a:noFill/>
        </p:spPr>
        <p:txBody>
          <a:bodyPr/>
          <a:lstStyle/>
          <a:p>
            <a:fld id="{9622CB19-0A36-4664-87D2-F435945233E8}" type="slidenum">
              <a:rPr lang="en-US" altLang="ja-JP" smtClean="0"/>
              <a:pPr/>
              <a:t>47</a:t>
            </a:fld>
            <a:endParaRPr lang="en-US" altLang="ja-JP" smtClean="0"/>
          </a:p>
        </p:txBody>
      </p:sp>
      <p:sp>
        <p:nvSpPr>
          <p:cNvPr id="12291" name="Rectangle 2"/>
          <p:cNvSpPr>
            <a:spLocks noGrp="1" noChangeArrowheads="1"/>
          </p:cNvSpPr>
          <p:nvPr>
            <p:ph type="title"/>
          </p:nvPr>
        </p:nvSpPr>
        <p:spPr>
          <a:xfrm>
            <a:off x="685800" y="333375"/>
            <a:ext cx="7772400" cy="1023938"/>
          </a:xfrm>
        </p:spPr>
        <p:txBody>
          <a:bodyPr/>
          <a:lstStyle/>
          <a:p>
            <a:pPr eaLnBrk="1" hangingPunct="1"/>
            <a:r>
              <a:rPr lang="ja-JP" altLang="en-US" sz="4000" dirty="0">
                <a:solidFill>
                  <a:srgbClr val="0000CC"/>
                </a:solidFill>
              </a:rPr>
              <a:t>今</a:t>
            </a:r>
            <a:r>
              <a:rPr lang="ja-JP" altLang="en-US" sz="4000" dirty="0" smtClean="0">
                <a:solidFill>
                  <a:srgbClr val="0000CC"/>
                </a:solidFill>
              </a:rPr>
              <a:t>までのサービスはどうなった？</a:t>
            </a:r>
            <a:endParaRPr lang="ja-JP" altLang="en-US" sz="4000" dirty="0" smtClean="0">
              <a:solidFill>
                <a:schemeClr val="accent1"/>
              </a:solidFill>
            </a:endParaRPr>
          </a:p>
        </p:txBody>
      </p:sp>
      <p:sp>
        <p:nvSpPr>
          <p:cNvPr id="12292" name="Rectangle 3"/>
          <p:cNvSpPr>
            <a:spLocks noGrp="1" noChangeArrowheads="1"/>
          </p:cNvSpPr>
          <p:nvPr>
            <p:ph type="body" idx="1"/>
          </p:nvPr>
        </p:nvSpPr>
        <p:spPr>
          <a:xfrm>
            <a:off x="685800" y="1989485"/>
            <a:ext cx="7772400" cy="4154141"/>
          </a:xfrm>
        </p:spPr>
        <p:txBody>
          <a:bodyPr/>
          <a:lstStyle/>
          <a:p>
            <a:pPr eaLnBrk="1" hangingPunct="1"/>
            <a:r>
              <a:rPr lang="ja-JP" altLang="en-US" dirty="0" smtClean="0"/>
              <a:t>通園施設　→　児童発達支援センター</a:t>
            </a:r>
            <a:endParaRPr lang="en-US" altLang="ja-JP" dirty="0" smtClean="0"/>
          </a:p>
          <a:p>
            <a:pPr eaLnBrk="1" hangingPunct="1"/>
            <a:r>
              <a:rPr lang="ja-JP" altLang="en-US" dirty="0"/>
              <a:t>児童</a:t>
            </a:r>
            <a:r>
              <a:rPr lang="ja-JP" altLang="en-US" dirty="0" smtClean="0"/>
              <a:t>デイ</a:t>
            </a:r>
            <a:r>
              <a:rPr lang="en-US" altLang="ja-JP" dirty="0" smtClean="0"/>
              <a:t>Ⅰ</a:t>
            </a:r>
            <a:r>
              <a:rPr lang="ja-JP" altLang="en-US" dirty="0" smtClean="0"/>
              <a:t>型　→　児童発達支援事業</a:t>
            </a:r>
            <a:endParaRPr lang="en-US" altLang="ja-JP" dirty="0" smtClean="0"/>
          </a:p>
          <a:p>
            <a:pPr eaLnBrk="1" hangingPunct="1"/>
            <a:r>
              <a:rPr lang="ja-JP" altLang="en-US" dirty="0"/>
              <a:t>児童</a:t>
            </a:r>
            <a:r>
              <a:rPr lang="ja-JP" altLang="en-US" dirty="0" smtClean="0"/>
              <a:t>デイ</a:t>
            </a:r>
            <a:r>
              <a:rPr lang="en-US" altLang="ja-JP" dirty="0" smtClean="0"/>
              <a:t>Ⅱ</a:t>
            </a:r>
            <a:r>
              <a:rPr lang="ja-JP" altLang="en-US" dirty="0" smtClean="0"/>
              <a:t>型　→　放課後等デイ</a:t>
            </a:r>
            <a:endParaRPr lang="en-US" altLang="ja-JP" dirty="0"/>
          </a:p>
          <a:p>
            <a:pPr eaLnBrk="1" hangingPunct="1"/>
            <a:r>
              <a:rPr lang="ja-JP" altLang="en-US" dirty="0" smtClean="0"/>
              <a:t>日中</a:t>
            </a:r>
            <a:r>
              <a:rPr lang="ja-JP" altLang="en-US" dirty="0"/>
              <a:t>一時</a:t>
            </a:r>
            <a:r>
              <a:rPr lang="ja-JP" altLang="en-US" dirty="0" smtClean="0"/>
              <a:t>支援　→　一部は放課後等デイ</a:t>
            </a:r>
            <a:endParaRPr lang="en-US" altLang="ja-JP" dirty="0" smtClean="0"/>
          </a:p>
          <a:p>
            <a:pPr marL="0" indent="0" eaLnBrk="1" hangingPunct="1">
              <a:buNone/>
            </a:pPr>
            <a:r>
              <a:rPr lang="ja-JP" altLang="en-US" dirty="0" smtClean="0"/>
              <a:t>　　　　　　　　　　　→　一部はそのまま</a:t>
            </a:r>
            <a:endParaRPr lang="en-US" altLang="ja-JP" dirty="0" smtClean="0"/>
          </a:p>
          <a:p>
            <a:pPr eaLnBrk="1" hangingPunct="1"/>
            <a:r>
              <a:rPr lang="ja-JP" altLang="en-US" dirty="0"/>
              <a:t>重心</a:t>
            </a:r>
            <a:r>
              <a:rPr lang="ja-JP" altLang="en-US" dirty="0" smtClean="0"/>
              <a:t>通園　→　児童発達支援事業と生活</a:t>
            </a:r>
            <a:endParaRPr lang="en-US" altLang="ja-JP" dirty="0" smtClean="0"/>
          </a:p>
          <a:p>
            <a:pPr marL="0" indent="0" eaLnBrk="1" hangingPunct="1">
              <a:buNone/>
            </a:pPr>
            <a:r>
              <a:rPr lang="ja-JP" altLang="en-US" dirty="0" smtClean="0"/>
              <a:t>　　　　　　　　　　　介護（放課後等デイ）</a:t>
            </a:r>
            <a:endParaRPr lang="en-US" altLang="ja-JP" dirty="0" smtClean="0"/>
          </a:p>
        </p:txBody>
      </p:sp>
      <p:sp>
        <p:nvSpPr>
          <p:cNvPr id="12293" name="Rectangle 4"/>
          <p:cNvSpPr>
            <a:spLocks noChangeArrowheads="1"/>
          </p:cNvSpPr>
          <p:nvPr/>
        </p:nvSpPr>
        <p:spPr bwMode="auto">
          <a:xfrm>
            <a:off x="684213" y="1268760"/>
            <a:ext cx="7775575" cy="720725"/>
          </a:xfrm>
          <a:prstGeom prst="rect">
            <a:avLst/>
          </a:prstGeom>
          <a:noFill/>
          <a:ln w="9525">
            <a:noFill/>
            <a:miter lim="800000"/>
            <a:headEnd/>
            <a:tailEnd/>
          </a:ln>
        </p:spPr>
        <p:txBody>
          <a:bodyPr wrap="none" anchor="ctr"/>
          <a:lstStyle/>
          <a:p>
            <a:pPr algn="ctr"/>
            <a:r>
              <a:rPr lang="en-US" altLang="ja-JP" sz="3600" dirty="0" smtClean="0">
                <a:solidFill>
                  <a:srgbClr val="FF0000"/>
                </a:solidFill>
              </a:rPr>
              <a:t>【</a:t>
            </a:r>
            <a:r>
              <a:rPr lang="ja-JP" altLang="en-US" sz="3600" dirty="0" smtClean="0">
                <a:solidFill>
                  <a:srgbClr val="FF0000"/>
                </a:solidFill>
              </a:rPr>
              <a:t>今までの事業体系</a:t>
            </a:r>
            <a:r>
              <a:rPr lang="ja-JP" altLang="en-US" sz="3600" dirty="0">
                <a:solidFill>
                  <a:srgbClr val="FF0000"/>
                </a:solidFill>
              </a:rPr>
              <a:t>との比較</a:t>
            </a:r>
            <a:r>
              <a:rPr lang="en-US" altLang="ja-JP" sz="3600" dirty="0" smtClean="0">
                <a:solidFill>
                  <a:srgbClr val="FF0000"/>
                </a:solidFill>
              </a:rPr>
              <a:t>】</a:t>
            </a:r>
            <a:endParaRPr lang="en-US" altLang="ja-JP" sz="3600" dirty="0">
              <a:solidFill>
                <a:srgbClr val="FF0000"/>
              </a:solidFill>
            </a:endParaRPr>
          </a:p>
        </p:txBody>
      </p:sp>
    </p:spTree>
    <p:extLst>
      <p:ext uri="{BB962C8B-B14F-4D97-AF65-F5344CB8AC3E}">
        <p14:creationId xmlns="" xmlns:p14="http://schemas.microsoft.com/office/powerpoint/2010/main" val="42845353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 5"/>
          <p:cNvSpPr>
            <a:spLocks noGrp="1"/>
          </p:cNvSpPr>
          <p:nvPr>
            <p:ph type="sldNum" sz="quarter" idx="12"/>
          </p:nvPr>
        </p:nvSpPr>
        <p:spPr>
          <a:noFill/>
        </p:spPr>
        <p:txBody>
          <a:bodyPr/>
          <a:lstStyle/>
          <a:p>
            <a:fld id="{9622CB19-0A36-4664-87D2-F435945233E8}" type="slidenum">
              <a:rPr lang="en-US" altLang="ja-JP" smtClean="0"/>
              <a:pPr/>
              <a:t>48</a:t>
            </a:fld>
            <a:endParaRPr lang="en-US" altLang="ja-JP" smtClean="0"/>
          </a:p>
        </p:txBody>
      </p:sp>
      <p:sp>
        <p:nvSpPr>
          <p:cNvPr id="12291" name="Rectangle 2"/>
          <p:cNvSpPr>
            <a:spLocks noGrp="1" noChangeArrowheads="1"/>
          </p:cNvSpPr>
          <p:nvPr>
            <p:ph type="title"/>
          </p:nvPr>
        </p:nvSpPr>
        <p:spPr>
          <a:xfrm>
            <a:off x="685800" y="333375"/>
            <a:ext cx="7772400" cy="1023938"/>
          </a:xfrm>
        </p:spPr>
        <p:txBody>
          <a:bodyPr/>
          <a:lstStyle/>
          <a:p>
            <a:pPr eaLnBrk="1" hangingPunct="1"/>
            <a:r>
              <a:rPr lang="ja-JP" altLang="en-US" dirty="0" smtClean="0">
                <a:solidFill>
                  <a:schemeClr val="accent6"/>
                </a:solidFill>
              </a:rPr>
              <a:t>子どものところへ支援者を派遣</a:t>
            </a:r>
          </a:p>
        </p:txBody>
      </p:sp>
      <p:sp>
        <p:nvSpPr>
          <p:cNvPr id="12292" name="Rectangle 3"/>
          <p:cNvSpPr>
            <a:spLocks noGrp="1" noChangeArrowheads="1"/>
          </p:cNvSpPr>
          <p:nvPr>
            <p:ph type="body" idx="1"/>
          </p:nvPr>
        </p:nvSpPr>
        <p:spPr>
          <a:xfrm>
            <a:off x="685800" y="1412776"/>
            <a:ext cx="7772400" cy="4730849"/>
          </a:xfrm>
        </p:spPr>
        <p:txBody>
          <a:bodyPr/>
          <a:lstStyle/>
          <a:p>
            <a:pPr eaLnBrk="1" hangingPunct="1"/>
            <a:r>
              <a:rPr lang="ja-JP" altLang="en-US" dirty="0" smtClean="0"/>
              <a:t>これまでの</a:t>
            </a:r>
            <a:r>
              <a:rPr lang="ja-JP" altLang="en-US" dirty="0" err="1" smtClean="0"/>
              <a:t>障がい</a:t>
            </a:r>
            <a:r>
              <a:rPr lang="ja-JP" altLang="en-US" dirty="0" smtClean="0"/>
              <a:t>児支援は子どもが施設へ通所するスタイルが一般的でしたが、専門支援施設のスタッフが幼稚園、保育所や学校、学童保育などへ出向くサービスが新設されました（</a:t>
            </a:r>
            <a:r>
              <a:rPr lang="zh-TW" altLang="en-US" dirty="0" smtClean="0"/>
              <a:t>保育所等訪問支援</a:t>
            </a:r>
            <a:r>
              <a:rPr lang="ja-JP" altLang="en-US" dirty="0" smtClean="0"/>
              <a:t>）</a:t>
            </a:r>
            <a:endParaRPr lang="en-US" altLang="ja-JP" dirty="0" smtClean="0"/>
          </a:p>
          <a:p>
            <a:pPr eaLnBrk="1" hangingPunct="1"/>
            <a:r>
              <a:rPr lang="ja-JP" altLang="en-US" dirty="0" err="1"/>
              <a:t>障がい</a:t>
            </a:r>
            <a:r>
              <a:rPr lang="ja-JP" altLang="en-US" dirty="0"/>
              <a:t>児</a:t>
            </a:r>
            <a:r>
              <a:rPr lang="ja-JP" altLang="en-US" dirty="0" smtClean="0"/>
              <a:t>支援の選択肢が広がることが期待されますが、新しい</a:t>
            </a:r>
            <a:r>
              <a:rPr lang="ja-JP" altLang="en-US" dirty="0"/>
              <a:t>サービス</a:t>
            </a:r>
            <a:r>
              <a:rPr lang="ja-JP" altLang="en-US" dirty="0" smtClean="0"/>
              <a:t>なので担い手の確保が課題です</a:t>
            </a:r>
            <a:endParaRPr lang="en-US" altLang="ja-JP" dirty="0" smtClean="0"/>
          </a:p>
          <a:p>
            <a:pPr eaLnBrk="1" hangingPunct="1"/>
            <a:r>
              <a:rPr lang="ja-JP" altLang="en-US" dirty="0"/>
              <a:t>各地域</a:t>
            </a:r>
            <a:r>
              <a:rPr lang="ja-JP" altLang="en-US" dirty="0" smtClean="0"/>
              <a:t>で実施方法などの検討が必要です</a:t>
            </a:r>
            <a:endParaRPr lang="en-US" altLang="ja-JP" dirty="0" smtClean="0"/>
          </a:p>
        </p:txBody>
      </p:sp>
    </p:spTree>
    <p:extLst>
      <p:ext uri="{BB962C8B-B14F-4D97-AF65-F5344CB8AC3E}">
        <p14:creationId xmlns="" xmlns:p14="http://schemas.microsoft.com/office/powerpoint/2010/main" val="8906436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 5"/>
          <p:cNvSpPr>
            <a:spLocks noGrp="1"/>
          </p:cNvSpPr>
          <p:nvPr>
            <p:ph type="sldNum" sz="quarter" idx="12"/>
          </p:nvPr>
        </p:nvSpPr>
        <p:spPr>
          <a:noFill/>
        </p:spPr>
        <p:txBody>
          <a:bodyPr/>
          <a:lstStyle/>
          <a:p>
            <a:fld id="{9622CB19-0A36-4664-87D2-F435945233E8}" type="slidenum">
              <a:rPr lang="en-US" altLang="ja-JP" smtClean="0"/>
              <a:pPr/>
              <a:t>49</a:t>
            </a:fld>
            <a:endParaRPr lang="en-US" altLang="ja-JP" smtClean="0"/>
          </a:p>
        </p:txBody>
      </p:sp>
      <p:sp>
        <p:nvSpPr>
          <p:cNvPr id="12291" name="Rectangle 2"/>
          <p:cNvSpPr>
            <a:spLocks noGrp="1" noChangeArrowheads="1"/>
          </p:cNvSpPr>
          <p:nvPr>
            <p:ph type="title"/>
          </p:nvPr>
        </p:nvSpPr>
        <p:spPr>
          <a:xfrm>
            <a:off x="685800" y="333375"/>
            <a:ext cx="7772400" cy="1023938"/>
          </a:xfrm>
        </p:spPr>
        <p:txBody>
          <a:bodyPr/>
          <a:lstStyle/>
          <a:p>
            <a:pPr eaLnBrk="1" hangingPunct="1"/>
            <a:r>
              <a:rPr lang="ja-JP" altLang="en-US" dirty="0">
                <a:solidFill>
                  <a:srgbClr val="0000CC"/>
                </a:solidFill>
              </a:rPr>
              <a:t>相談</a:t>
            </a:r>
            <a:r>
              <a:rPr lang="ja-JP" altLang="en-US" dirty="0" smtClean="0">
                <a:solidFill>
                  <a:srgbClr val="0000CC"/>
                </a:solidFill>
              </a:rPr>
              <a:t>支援を使ってみよう（１）</a:t>
            </a:r>
            <a:endParaRPr lang="ja-JP" altLang="en-US" dirty="0" smtClean="0">
              <a:solidFill>
                <a:schemeClr val="accent1"/>
              </a:solidFill>
            </a:endParaRPr>
          </a:p>
        </p:txBody>
      </p:sp>
      <p:sp>
        <p:nvSpPr>
          <p:cNvPr id="12292" name="Rectangle 3"/>
          <p:cNvSpPr>
            <a:spLocks noGrp="1" noChangeArrowheads="1"/>
          </p:cNvSpPr>
          <p:nvPr>
            <p:ph type="body" idx="1"/>
          </p:nvPr>
        </p:nvSpPr>
        <p:spPr>
          <a:xfrm>
            <a:off x="685800" y="1412776"/>
            <a:ext cx="7772400" cy="4730849"/>
          </a:xfrm>
        </p:spPr>
        <p:txBody>
          <a:bodyPr/>
          <a:lstStyle/>
          <a:p>
            <a:pPr eaLnBrk="1" hangingPunct="1"/>
            <a:r>
              <a:rPr lang="ja-JP" altLang="ja-JP" dirty="0" smtClean="0"/>
              <a:t>サービス</a:t>
            </a:r>
            <a:r>
              <a:rPr lang="ja-JP" altLang="en-US" dirty="0" smtClean="0"/>
              <a:t>の利用予定などを整理した「障害児支援利用計画案」</a:t>
            </a:r>
            <a:r>
              <a:rPr lang="ja-JP" altLang="ja-JP" dirty="0" smtClean="0"/>
              <a:t>を作成し</a:t>
            </a:r>
            <a:r>
              <a:rPr lang="ja-JP" altLang="en-US" dirty="0" smtClean="0"/>
              <a:t>てもらうことができます（サービス</a:t>
            </a:r>
            <a:r>
              <a:rPr lang="ja-JP" altLang="ja-JP" dirty="0" smtClean="0"/>
              <a:t>利用調整</a:t>
            </a:r>
            <a:r>
              <a:rPr lang="ja-JP" altLang="en-US" dirty="0" smtClean="0"/>
              <a:t>を含む）</a:t>
            </a:r>
            <a:endParaRPr lang="en-US" altLang="ja-JP" dirty="0" smtClean="0"/>
          </a:p>
          <a:p>
            <a:pPr eaLnBrk="1" hangingPunct="1"/>
            <a:r>
              <a:rPr lang="ja-JP" altLang="en-US" dirty="0"/>
              <a:t>また</a:t>
            </a:r>
            <a:r>
              <a:rPr lang="ja-JP" altLang="en-US" dirty="0" smtClean="0"/>
              <a:t>、家庭訪問などの方法でお子さんの状況を</a:t>
            </a:r>
            <a:r>
              <a:rPr lang="ja-JP" altLang="ja-JP" dirty="0" smtClean="0"/>
              <a:t>定期的に</a:t>
            </a:r>
            <a:r>
              <a:rPr lang="ja-JP" altLang="en-US" dirty="0" smtClean="0"/>
              <a:t>確認</a:t>
            </a:r>
            <a:r>
              <a:rPr lang="ja-JP" altLang="ja-JP" dirty="0" smtClean="0"/>
              <a:t>し</a:t>
            </a:r>
            <a:r>
              <a:rPr lang="ja-JP" altLang="en-US" dirty="0" smtClean="0"/>
              <a:t>て、</a:t>
            </a:r>
            <a:r>
              <a:rPr lang="ja-JP" altLang="ja-JP" dirty="0" smtClean="0"/>
              <a:t>必要に応じて利用計画を変更する</a:t>
            </a:r>
            <a:r>
              <a:rPr lang="ja-JP" altLang="en-US" dirty="0" smtClean="0"/>
              <a:t>こともできます</a:t>
            </a:r>
            <a:endParaRPr lang="en-US" altLang="ja-JP" dirty="0" smtClean="0"/>
          </a:p>
          <a:p>
            <a:pPr eaLnBrk="1" hangingPunct="1"/>
            <a:r>
              <a:rPr lang="ja-JP" altLang="en-US" dirty="0"/>
              <a:t>平成</a:t>
            </a:r>
            <a:r>
              <a:rPr lang="en-US" altLang="ja-JP" dirty="0"/>
              <a:t>27</a:t>
            </a:r>
            <a:r>
              <a:rPr lang="ja-JP" altLang="en-US" dirty="0" smtClean="0"/>
              <a:t>年３月までに、福祉サービスを利用する子ども</a:t>
            </a:r>
            <a:r>
              <a:rPr lang="ja-JP" altLang="en-US" dirty="0"/>
              <a:t>全員に「障害児支援利用計画案</a:t>
            </a:r>
            <a:r>
              <a:rPr lang="ja-JP" altLang="en-US" dirty="0" smtClean="0"/>
              <a:t>」が必要になります</a:t>
            </a:r>
            <a:endParaRPr lang="en-US" altLang="ja-JP" dirty="0" smtClean="0"/>
          </a:p>
        </p:txBody>
      </p:sp>
    </p:spTree>
    <p:extLst>
      <p:ext uri="{BB962C8B-B14F-4D97-AF65-F5344CB8AC3E}">
        <p14:creationId xmlns="" xmlns:p14="http://schemas.microsoft.com/office/powerpoint/2010/main" val="254715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279404"/>
            <a:ext cx="7772400" cy="947192"/>
          </a:xfrm>
        </p:spPr>
        <p:txBody>
          <a:bodyPr/>
          <a:lstStyle/>
          <a:p>
            <a:r>
              <a:rPr kumimoji="1" lang="ja-JP" altLang="en-US" dirty="0" smtClean="0"/>
              <a:t>結局、どうなったのか？</a:t>
            </a:r>
            <a:endParaRPr kumimoji="1" lang="ja-JP" altLang="en-US" dirty="0"/>
          </a:p>
        </p:txBody>
      </p:sp>
      <p:graphicFrame>
        <p:nvGraphicFramePr>
          <p:cNvPr id="5" name="コンテンツ プレースホルダー 4"/>
          <p:cNvGraphicFramePr>
            <a:graphicFrameLocks noGrp="1"/>
          </p:cNvGraphicFramePr>
          <p:nvPr>
            <p:ph idx="1"/>
            <p:extLst>
              <p:ext uri="{D42A27DB-BD31-4B8C-83A1-F6EECF244321}">
                <p14:modId xmlns="" xmlns:p14="http://schemas.microsoft.com/office/powerpoint/2010/main" val="2584477709"/>
              </p:ext>
            </p:extLst>
          </p:nvPr>
        </p:nvGraphicFramePr>
        <p:xfrm>
          <a:off x="685800" y="1268760"/>
          <a:ext cx="7772400" cy="4951653"/>
        </p:xfrm>
        <a:graphic>
          <a:graphicData uri="http://schemas.openxmlformats.org/drawingml/2006/table">
            <a:tbl>
              <a:tblPr firstRow="1" bandRow="1">
                <a:tableStyleId>{5C22544A-7EE6-4342-B048-85BDC9FD1C3A}</a:tableStyleId>
              </a:tblPr>
              <a:tblGrid>
                <a:gridCol w="1869976"/>
                <a:gridCol w="5902424"/>
              </a:tblGrid>
              <a:tr h="1688963">
                <a:tc>
                  <a:txBody>
                    <a:bodyPr/>
                    <a:lstStyle/>
                    <a:p>
                      <a:pPr algn="ctr"/>
                      <a:r>
                        <a:rPr kumimoji="1" lang="ja-JP" altLang="en-US" sz="3200" dirty="0" smtClean="0"/>
                        <a:t>平成</a:t>
                      </a:r>
                      <a:r>
                        <a:rPr kumimoji="1" lang="en-US" altLang="ja-JP" sz="3200" smtClean="0"/>
                        <a:t>18</a:t>
                      </a:r>
                      <a:r>
                        <a:rPr kumimoji="1" lang="ja-JP" altLang="en-US" sz="3200" smtClean="0"/>
                        <a:t>年</a:t>
                      </a:r>
                      <a:endParaRPr kumimoji="1" lang="en-US" altLang="ja-JP" sz="3200" dirty="0" smtClean="0"/>
                    </a:p>
                    <a:p>
                      <a:pPr algn="ctr"/>
                      <a:r>
                        <a:rPr kumimoji="1" lang="ja-JP" altLang="en-US" sz="3600" dirty="0" smtClean="0"/>
                        <a:t>４月</a:t>
                      </a:r>
                      <a:endParaRPr kumimoji="1" lang="en-US" altLang="ja-JP" sz="3600" dirty="0" smtClean="0"/>
                    </a:p>
                    <a:p>
                      <a:pPr algn="ctr"/>
                      <a:r>
                        <a:rPr kumimoji="1" lang="ja-JP" altLang="en-US" sz="2400" dirty="0" smtClean="0">
                          <a:solidFill>
                            <a:srgbClr val="FF0000"/>
                          </a:solidFill>
                        </a:rPr>
                        <a:t>自立支援法</a:t>
                      </a:r>
                      <a:endParaRPr kumimoji="1" lang="ja-JP" altLang="en-US" sz="2400" dirty="0">
                        <a:solidFill>
                          <a:srgbClr val="FF0000"/>
                        </a:solidFill>
                      </a:endParaRPr>
                    </a:p>
                  </a:txBody>
                  <a:tcPr anchor="ctr"/>
                </a:tc>
                <a:tc>
                  <a:txBody>
                    <a:bodyPr/>
                    <a:lstStyle/>
                    <a:p>
                      <a:pPr marL="285750" indent="-285750">
                        <a:buFont typeface="Arial" pitchFamily="34" charset="0"/>
                        <a:buChar char="•"/>
                      </a:pPr>
                      <a:r>
                        <a:rPr kumimoji="1" lang="ja-JP" altLang="en-US" sz="2000" dirty="0" smtClean="0"/>
                        <a:t>支援費制度の破たん、障害者自立支援法の施行</a:t>
                      </a:r>
                      <a:endParaRPr kumimoji="1" lang="en-US" altLang="ja-JP" sz="2000" dirty="0" smtClean="0"/>
                    </a:p>
                    <a:p>
                      <a:pPr marL="285750" indent="-285750">
                        <a:buFont typeface="Arial" pitchFamily="34" charset="0"/>
                        <a:buChar char="•"/>
                      </a:pPr>
                      <a:r>
                        <a:rPr kumimoji="1" lang="ja-JP" altLang="en-US" sz="2000" dirty="0" smtClean="0"/>
                        <a:t>１割の利用者負担や障害程度区分の導入、福祉サービスの再編、</a:t>
                      </a:r>
                      <a:r>
                        <a:rPr kumimoji="1" lang="ja-JP" altLang="en-US" sz="2000" dirty="0" err="1" smtClean="0"/>
                        <a:t>精神障がい</a:t>
                      </a:r>
                      <a:r>
                        <a:rPr kumimoji="1" lang="ja-JP" altLang="en-US" sz="2000" dirty="0" smtClean="0"/>
                        <a:t>者への対象拡大など</a:t>
                      </a:r>
                      <a:endParaRPr kumimoji="1" lang="en-US" altLang="ja-JP" sz="2000" dirty="0" smtClean="0"/>
                    </a:p>
                    <a:p>
                      <a:pPr marL="285750" indent="-285750">
                        <a:buFont typeface="Arial" pitchFamily="34" charset="0"/>
                        <a:buChar char="•"/>
                      </a:pPr>
                      <a:r>
                        <a:rPr kumimoji="1" lang="ja-JP" altLang="en-US" sz="2000" dirty="0" smtClean="0"/>
                        <a:t>利用者負担の過重批判などに対応するため、特別対策を実施</a:t>
                      </a:r>
                      <a:endParaRPr kumimoji="1" lang="ja-JP" altLang="en-US" sz="2000" dirty="0"/>
                    </a:p>
                  </a:txBody>
                  <a:tcPr/>
                </a:tc>
              </a:tr>
              <a:tr h="1631345">
                <a:tc>
                  <a:txBody>
                    <a:bodyPr/>
                    <a:lstStyle/>
                    <a:p>
                      <a:pPr algn="ctr"/>
                      <a:r>
                        <a:rPr kumimoji="1" lang="ja-JP" altLang="en-US" sz="3200" dirty="0" smtClean="0"/>
                        <a:t>平成</a:t>
                      </a:r>
                      <a:r>
                        <a:rPr kumimoji="1" lang="en-US" altLang="ja-JP" sz="3200" dirty="0" smtClean="0"/>
                        <a:t>22</a:t>
                      </a:r>
                      <a:r>
                        <a:rPr kumimoji="1" lang="ja-JP" altLang="en-US" sz="3200" dirty="0" smtClean="0"/>
                        <a:t>年</a:t>
                      </a:r>
                      <a:endParaRPr kumimoji="1" lang="en-US" altLang="ja-JP" sz="3200" dirty="0" smtClean="0"/>
                    </a:p>
                    <a:p>
                      <a:pPr algn="ctr"/>
                      <a:r>
                        <a:rPr kumimoji="1" lang="en-US" altLang="ja-JP" sz="3600" dirty="0" smtClean="0"/>
                        <a:t>12</a:t>
                      </a:r>
                      <a:r>
                        <a:rPr kumimoji="1" lang="ja-JP" altLang="en-US" sz="3600" dirty="0" smtClean="0"/>
                        <a:t>月</a:t>
                      </a:r>
                      <a:endParaRPr kumimoji="1" lang="en-US" altLang="ja-JP" sz="3600" dirty="0" smtClean="0"/>
                    </a:p>
                    <a:p>
                      <a:pPr algn="ctr"/>
                      <a:r>
                        <a:rPr kumimoji="1" lang="ja-JP" altLang="en-US" sz="2400" dirty="0" smtClean="0">
                          <a:solidFill>
                            <a:srgbClr val="FF0000"/>
                          </a:solidFill>
                        </a:rPr>
                        <a:t>つなぎ法</a:t>
                      </a:r>
                      <a:endParaRPr kumimoji="1" lang="ja-JP" altLang="en-US" sz="2400" dirty="0">
                        <a:solidFill>
                          <a:srgbClr val="FF0000"/>
                        </a:solidFill>
                      </a:endParaRPr>
                    </a:p>
                  </a:txBody>
                  <a:tcPr anchor="ctr"/>
                </a:tc>
                <a:tc>
                  <a:txBody>
                    <a:bodyPr/>
                    <a:lstStyle/>
                    <a:p>
                      <a:pPr marL="342900" indent="-342900">
                        <a:buFont typeface="Arial" pitchFamily="34" charset="0"/>
                        <a:buChar char="•"/>
                      </a:pPr>
                      <a:r>
                        <a:rPr kumimoji="1" lang="ja-JP" altLang="en-US" sz="2000" dirty="0" smtClean="0"/>
                        <a:t>「つなぎ」法による、自立支援法や児童福祉法などの改正</a:t>
                      </a:r>
                      <a:endParaRPr kumimoji="1" lang="en-US" altLang="ja-JP" sz="2000" dirty="0" smtClean="0"/>
                    </a:p>
                    <a:p>
                      <a:pPr marL="342900" indent="-342900">
                        <a:buFont typeface="Arial" pitchFamily="34" charset="0"/>
                        <a:buChar char="•"/>
                      </a:pPr>
                      <a:r>
                        <a:rPr kumimoji="1" lang="ja-JP" altLang="en-US" sz="2000" dirty="0" smtClean="0"/>
                        <a:t>利用者負担の軽減、</a:t>
                      </a:r>
                      <a:r>
                        <a:rPr kumimoji="1" lang="ja-JP" altLang="en-US" sz="2000" dirty="0" err="1" smtClean="0"/>
                        <a:t>障がい</a:t>
                      </a:r>
                      <a:r>
                        <a:rPr kumimoji="1" lang="ja-JP" altLang="en-US" sz="2000" dirty="0" smtClean="0"/>
                        <a:t>児支援の児福法移管、発達障がいの対象明確化など</a:t>
                      </a:r>
                      <a:endParaRPr kumimoji="1" lang="en-US" altLang="ja-JP" sz="2000" dirty="0" smtClean="0"/>
                    </a:p>
                    <a:p>
                      <a:pPr marL="342900" indent="-342900">
                        <a:buFont typeface="Arial" pitchFamily="34" charset="0"/>
                        <a:buChar char="•"/>
                      </a:pPr>
                      <a:r>
                        <a:rPr kumimoji="1" lang="ja-JP" altLang="en-US" sz="2000" dirty="0" smtClean="0"/>
                        <a:t>並行して、自立支援法廃止議論も進む</a:t>
                      </a:r>
                      <a:endParaRPr kumimoji="1" lang="ja-JP" altLang="en-US" sz="2000" dirty="0"/>
                    </a:p>
                  </a:txBody>
                  <a:tcPr/>
                </a:tc>
              </a:tr>
              <a:tr h="1631345">
                <a:tc>
                  <a:txBody>
                    <a:bodyPr/>
                    <a:lstStyle/>
                    <a:p>
                      <a:pPr algn="ctr"/>
                      <a:r>
                        <a:rPr kumimoji="1" lang="ja-JP" altLang="en-US" sz="3200" dirty="0" smtClean="0"/>
                        <a:t>平成</a:t>
                      </a:r>
                      <a:r>
                        <a:rPr kumimoji="1" lang="en-US" altLang="ja-JP" sz="3200" dirty="0" smtClean="0"/>
                        <a:t>25</a:t>
                      </a:r>
                      <a:r>
                        <a:rPr kumimoji="1" lang="ja-JP" altLang="en-US" sz="3200" dirty="0" smtClean="0"/>
                        <a:t>年</a:t>
                      </a:r>
                      <a:endParaRPr kumimoji="1" lang="en-US" altLang="ja-JP" sz="3200" dirty="0" smtClean="0"/>
                    </a:p>
                    <a:p>
                      <a:pPr algn="ctr"/>
                      <a:r>
                        <a:rPr kumimoji="1" lang="ja-JP" altLang="en-US" sz="3600" dirty="0" smtClean="0"/>
                        <a:t>４月</a:t>
                      </a:r>
                      <a:endParaRPr kumimoji="1" lang="en-US" altLang="ja-JP" sz="3600" dirty="0" smtClean="0"/>
                    </a:p>
                    <a:p>
                      <a:pPr algn="ctr"/>
                      <a:r>
                        <a:rPr kumimoji="1" lang="ja-JP" altLang="en-US" sz="2400" dirty="0" smtClean="0">
                          <a:solidFill>
                            <a:srgbClr val="FF0000"/>
                          </a:solidFill>
                        </a:rPr>
                        <a:t>総合支援法</a:t>
                      </a:r>
                      <a:endParaRPr kumimoji="1" lang="ja-JP" altLang="en-US" sz="2400" dirty="0">
                        <a:solidFill>
                          <a:srgbClr val="FF0000"/>
                        </a:solidFill>
                      </a:endParaRPr>
                    </a:p>
                  </a:txBody>
                  <a:tcPr anchor="ctr"/>
                </a:tc>
                <a:tc>
                  <a:txBody>
                    <a:bodyPr/>
                    <a:lstStyle/>
                    <a:p>
                      <a:pPr marL="342900" marR="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1" lang="ja-JP" altLang="ja-JP" sz="1800" kern="1200" dirty="0" smtClean="0">
                          <a:solidFill>
                            <a:schemeClr val="dk1"/>
                          </a:solidFill>
                          <a:effectLst/>
                          <a:latin typeface="+mn-lt"/>
                          <a:ea typeface="+mn-ea"/>
                          <a:cs typeface="+mn-cs"/>
                        </a:rPr>
                        <a:t>地域社会共生実現法による</a:t>
                      </a:r>
                      <a:r>
                        <a:rPr kumimoji="1" lang="ja-JP" altLang="en-US" sz="1800" kern="1200" dirty="0" smtClean="0">
                          <a:solidFill>
                            <a:schemeClr val="dk1"/>
                          </a:solidFill>
                          <a:effectLst/>
                          <a:latin typeface="+mn-lt"/>
                          <a:ea typeface="+mn-ea"/>
                          <a:cs typeface="+mn-cs"/>
                        </a:rPr>
                        <a:t>、さらなる</a:t>
                      </a:r>
                      <a:r>
                        <a:rPr kumimoji="1" lang="ja-JP" altLang="en-US" sz="2000" dirty="0" smtClean="0"/>
                        <a:t>自立支援法や児童福祉法などの改正</a:t>
                      </a:r>
                      <a:endParaRPr kumimoji="1" lang="en-US" altLang="ja-JP" sz="2000" dirty="0" smtClean="0"/>
                    </a:p>
                    <a:p>
                      <a:pPr marL="342900" indent="-342900">
                        <a:buFont typeface="Arial" pitchFamily="34" charset="0"/>
                        <a:buChar char="•"/>
                      </a:pPr>
                      <a:r>
                        <a:rPr kumimoji="1" lang="ja-JP" altLang="en-US" sz="2000" b="1" u="sng" dirty="0" smtClean="0"/>
                        <a:t>自立支援法は廃止されず、改正により対応</a:t>
                      </a:r>
                      <a:endParaRPr kumimoji="1" lang="en-US" altLang="ja-JP" sz="2000" b="1" u="sng" dirty="0" smtClean="0"/>
                    </a:p>
                    <a:p>
                      <a:pPr marL="342900" indent="-342900">
                        <a:buFont typeface="Arial" pitchFamily="34" charset="0"/>
                        <a:buChar char="•"/>
                      </a:pPr>
                      <a:r>
                        <a:rPr kumimoji="1" lang="ja-JP" altLang="en-US" sz="2000" dirty="0" smtClean="0"/>
                        <a:t>ＧＨとＣＨの一元化、重度訪問介護の対象見直し、意思決定支援、難病者への対象拡大など</a:t>
                      </a:r>
                      <a:endParaRPr kumimoji="1" lang="ja-JP" altLang="en-US" sz="2000" dirty="0"/>
                    </a:p>
                  </a:txBody>
                  <a:tcPr/>
                </a:tc>
              </a:tr>
            </a:tbl>
          </a:graphicData>
        </a:graphic>
      </p:graphicFrame>
      <p:sp>
        <p:nvSpPr>
          <p:cNvPr id="4" name="スライド番号プレースホルダー 3"/>
          <p:cNvSpPr>
            <a:spLocks noGrp="1"/>
          </p:cNvSpPr>
          <p:nvPr>
            <p:ph type="sldNum" sz="quarter" idx="12"/>
          </p:nvPr>
        </p:nvSpPr>
        <p:spPr/>
        <p:txBody>
          <a:bodyPr/>
          <a:lstStyle/>
          <a:p>
            <a:pPr>
              <a:defRPr/>
            </a:pPr>
            <a:fld id="{98DAC7B9-7127-46C5-BA3D-57F37B54F479}" type="slidenum">
              <a:rPr lang="en-US" altLang="ja-JP" smtClean="0"/>
              <a:pPr>
                <a:defRPr/>
              </a:pPr>
              <a:t>5</a:t>
            </a:fld>
            <a:endParaRPr lang="en-US" altLang="ja-JP"/>
          </a:p>
        </p:txBody>
      </p:sp>
    </p:spTree>
    <p:extLst>
      <p:ext uri="{BB962C8B-B14F-4D97-AF65-F5344CB8AC3E}">
        <p14:creationId xmlns="" xmlns:p14="http://schemas.microsoft.com/office/powerpoint/2010/main" val="855710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番号プレースホルダ 5"/>
          <p:cNvSpPr>
            <a:spLocks noGrp="1"/>
          </p:cNvSpPr>
          <p:nvPr>
            <p:ph type="sldNum" sz="quarter" idx="12"/>
          </p:nvPr>
        </p:nvSpPr>
        <p:spPr>
          <a:noFill/>
        </p:spPr>
        <p:txBody>
          <a:bodyPr/>
          <a:lstStyle/>
          <a:p>
            <a:fld id="{8C4C0FA7-7F1F-4C95-991D-D518782B0B64}" type="slidenum">
              <a:rPr lang="en-US" altLang="ja-JP" smtClean="0"/>
              <a:pPr/>
              <a:t>50</a:t>
            </a:fld>
            <a:endParaRPr lang="en-US" altLang="ja-JP" smtClean="0"/>
          </a:p>
        </p:txBody>
      </p:sp>
      <p:sp>
        <p:nvSpPr>
          <p:cNvPr id="7171" name="Rectangle 2"/>
          <p:cNvSpPr>
            <a:spLocks noGrp="1" noChangeArrowheads="1"/>
          </p:cNvSpPr>
          <p:nvPr>
            <p:ph type="title"/>
          </p:nvPr>
        </p:nvSpPr>
        <p:spPr>
          <a:xfrm>
            <a:off x="685800" y="333375"/>
            <a:ext cx="7772400" cy="1006475"/>
          </a:xfrm>
        </p:spPr>
        <p:txBody>
          <a:bodyPr/>
          <a:lstStyle/>
          <a:p>
            <a:pPr eaLnBrk="1" hangingPunct="1"/>
            <a:r>
              <a:rPr lang="ja-JP" altLang="en-US" dirty="0">
                <a:solidFill>
                  <a:srgbClr val="0000CC"/>
                </a:solidFill>
              </a:rPr>
              <a:t>相談支援を使ってみよう</a:t>
            </a:r>
            <a:r>
              <a:rPr lang="ja-JP" altLang="en-US" dirty="0" smtClean="0">
                <a:solidFill>
                  <a:srgbClr val="0000CC"/>
                </a:solidFill>
              </a:rPr>
              <a:t>（２）</a:t>
            </a:r>
          </a:p>
        </p:txBody>
      </p:sp>
      <p:sp>
        <p:nvSpPr>
          <p:cNvPr id="7172" name="Rectangle 3"/>
          <p:cNvSpPr>
            <a:spLocks noGrp="1" noChangeArrowheads="1"/>
          </p:cNvSpPr>
          <p:nvPr>
            <p:ph type="body" idx="1"/>
          </p:nvPr>
        </p:nvSpPr>
        <p:spPr>
          <a:xfrm>
            <a:off x="685800" y="1412777"/>
            <a:ext cx="7772400" cy="4824512"/>
          </a:xfrm>
        </p:spPr>
        <p:txBody>
          <a:bodyPr/>
          <a:lstStyle/>
          <a:p>
            <a:r>
              <a:rPr lang="ja-JP" altLang="en-US" dirty="0" smtClean="0"/>
              <a:t>これまでの支給決定プロセスを見直し、障害児</a:t>
            </a:r>
            <a:r>
              <a:rPr lang="ja-JP" altLang="en-US" dirty="0"/>
              <a:t>支援利用計画</a:t>
            </a:r>
            <a:r>
              <a:rPr lang="ja-JP" altLang="en-US" dirty="0" smtClean="0"/>
              <a:t>案（またはサービス等利用計画）を支給決定前に作成し、市町村はそれを参考に支給決定します</a:t>
            </a:r>
            <a:endParaRPr lang="en-US" altLang="ja-JP" dirty="0" smtClean="0"/>
          </a:p>
          <a:p>
            <a:r>
              <a:rPr lang="ja-JP" altLang="en-US" dirty="0"/>
              <a:t>ただし</a:t>
            </a:r>
            <a:r>
              <a:rPr lang="ja-JP" altLang="en-US" dirty="0" smtClean="0"/>
              <a:t>、本人や家族などが相談支援事業所を通さずに計画案を作成することも可能です（子どもの場合は保護者が計画を立てるイメージ）</a:t>
            </a:r>
            <a:endParaRPr lang="en-US" altLang="ja-JP" dirty="0" smtClean="0"/>
          </a:p>
          <a:p>
            <a:r>
              <a:rPr lang="ja-JP" altLang="en-US" dirty="0" smtClean="0"/>
              <a:t>新しい相談支援の全体像は次ページ</a:t>
            </a:r>
            <a:endParaRPr lang="en-US" altLang="ja-JP" dirty="0" smtClean="0"/>
          </a:p>
        </p:txBody>
      </p:sp>
    </p:spTree>
    <p:extLst>
      <p:ext uri="{BB962C8B-B14F-4D97-AF65-F5344CB8AC3E}">
        <p14:creationId xmlns="" xmlns:p14="http://schemas.microsoft.com/office/powerpoint/2010/main" val="32112851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スライド番号プレースホルダ 5"/>
          <p:cNvSpPr>
            <a:spLocks noGrp="1"/>
          </p:cNvSpPr>
          <p:nvPr>
            <p:ph type="sldNum" sz="quarter" idx="12"/>
          </p:nvPr>
        </p:nvSpPr>
        <p:spPr>
          <a:noFill/>
        </p:spPr>
        <p:txBody>
          <a:bodyPr/>
          <a:lstStyle/>
          <a:p>
            <a:fld id="{28844D7D-FA35-487B-801B-34F00A2602F2}" type="slidenum">
              <a:rPr lang="en-US" altLang="ja-JP" smtClean="0"/>
              <a:pPr/>
              <a:t>51</a:t>
            </a:fld>
            <a:endParaRPr lang="en-US" altLang="ja-JP" smtClean="0"/>
          </a:p>
        </p:txBody>
      </p:sp>
      <p:sp>
        <p:nvSpPr>
          <p:cNvPr id="11268" name="Rectangle 4"/>
          <p:cNvSpPr>
            <a:spLocks noChangeArrowheads="1"/>
          </p:cNvSpPr>
          <p:nvPr/>
        </p:nvSpPr>
        <p:spPr bwMode="auto">
          <a:xfrm>
            <a:off x="323528" y="260648"/>
            <a:ext cx="8548438" cy="1008112"/>
          </a:xfrm>
          <a:prstGeom prst="rect">
            <a:avLst/>
          </a:prstGeom>
          <a:noFill/>
          <a:ln w="9525">
            <a:noFill/>
            <a:miter lim="800000"/>
            <a:headEnd/>
            <a:tailEnd/>
          </a:ln>
        </p:spPr>
        <p:txBody>
          <a:bodyPr wrap="none" anchor="ctr"/>
          <a:lstStyle/>
          <a:p>
            <a:pPr algn="ctr"/>
            <a:r>
              <a:rPr lang="ja-JP" altLang="en-US" sz="4400" dirty="0">
                <a:solidFill>
                  <a:schemeClr val="accent6"/>
                </a:solidFill>
              </a:rPr>
              <a:t>支給</a:t>
            </a:r>
            <a:r>
              <a:rPr lang="ja-JP" altLang="en-US" sz="4400" dirty="0" smtClean="0">
                <a:solidFill>
                  <a:schemeClr val="accent6"/>
                </a:solidFill>
              </a:rPr>
              <a:t>決定の流れはこんな感じ</a:t>
            </a:r>
            <a:r>
              <a:rPr lang="ja-JP" altLang="en-US" sz="4400" dirty="0">
                <a:solidFill>
                  <a:schemeClr val="accent6"/>
                </a:solidFill>
              </a:rPr>
              <a:t>です</a:t>
            </a:r>
            <a:endParaRPr lang="en-US" altLang="ja-JP" sz="4400" dirty="0">
              <a:solidFill>
                <a:schemeClr val="accent6"/>
              </a:solidFill>
            </a:endParaRPr>
          </a:p>
        </p:txBody>
      </p:sp>
      <p:sp>
        <p:nvSpPr>
          <p:cNvPr id="9" name="正方形/長方形 8"/>
          <p:cNvSpPr/>
          <p:nvPr/>
        </p:nvSpPr>
        <p:spPr>
          <a:xfrm>
            <a:off x="4714875" y="5946775"/>
            <a:ext cx="3657600" cy="3397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200" dirty="0" smtClean="0">
                <a:solidFill>
                  <a:srgbClr val="FF0000"/>
                </a:solidFill>
              </a:rPr>
              <a:t>2011</a:t>
            </a:r>
            <a:r>
              <a:rPr lang="ja-JP" altLang="en-US" sz="1200" dirty="0" smtClean="0">
                <a:solidFill>
                  <a:srgbClr val="FF0000"/>
                </a:solidFill>
              </a:rPr>
              <a:t>年６月</a:t>
            </a:r>
            <a:r>
              <a:rPr lang="en-US" altLang="ja-JP" sz="1200" dirty="0" smtClean="0">
                <a:solidFill>
                  <a:srgbClr val="FF0000"/>
                </a:solidFill>
              </a:rPr>
              <a:t>30</a:t>
            </a:r>
            <a:r>
              <a:rPr lang="ja-JP" altLang="en-US" sz="1200" dirty="0" smtClean="0">
                <a:solidFill>
                  <a:srgbClr val="FF0000"/>
                </a:solidFill>
              </a:rPr>
              <a:t>日</a:t>
            </a:r>
            <a:r>
              <a:rPr lang="ja-JP" altLang="en-US" sz="1200" dirty="0">
                <a:solidFill>
                  <a:srgbClr val="FF0000"/>
                </a:solidFill>
              </a:rPr>
              <a:t>　</a:t>
            </a:r>
            <a:r>
              <a:rPr lang="ja-JP" altLang="en-US" sz="1200" dirty="0" smtClean="0">
                <a:solidFill>
                  <a:srgbClr val="FF0000"/>
                </a:solidFill>
              </a:rPr>
              <a:t>厚労省全国課長会議資料</a:t>
            </a:r>
            <a:r>
              <a:rPr lang="ja-JP" altLang="en-US" sz="1200" dirty="0">
                <a:solidFill>
                  <a:srgbClr val="FF0000"/>
                </a:solidFill>
              </a:rPr>
              <a:t>より抜粋</a:t>
            </a:r>
          </a:p>
        </p:txBody>
      </p:sp>
      <p:pic>
        <p:nvPicPr>
          <p:cNvPr id="2050" name="Picture 2"/>
          <p:cNvPicPr>
            <a:picLocks noChangeAspect="1" noChangeArrowheads="1"/>
          </p:cNvPicPr>
          <p:nvPr/>
        </p:nvPicPr>
        <p:blipFill>
          <a:blip r:embed="rId3" cstate="print"/>
          <a:srcRect/>
          <a:stretch>
            <a:fillRect/>
          </a:stretch>
        </p:blipFill>
        <p:spPr bwMode="auto">
          <a:xfrm>
            <a:off x="200025" y="1556792"/>
            <a:ext cx="8743950" cy="4248471"/>
          </a:xfrm>
          <a:prstGeom prst="rect">
            <a:avLst/>
          </a:prstGeom>
          <a:noFill/>
          <a:ln w="9525">
            <a:noFill/>
            <a:miter lim="800000"/>
            <a:headEnd/>
            <a:tailEnd/>
          </a:ln>
        </p:spPr>
      </p:pic>
    </p:spTree>
    <p:extLst>
      <p:ext uri="{BB962C8B-B14F-4D97-AF65-F5344CB8AC3E}">
        <p14:creationId xmlns="" xmlns:p14="http://schemas.microsoft.com/office/powerpoint/2010/main" val="25700629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875184"/>
          </a:xfrm>
        </p:spPr>
        <p:txBody>
          <a:bodyPr/>
          <a:lstStyle/>
          <a:p>
            <a:r>
              <a:rPr kumimoji="1" lang="ja-JP" altLang="en-US" dirty="0" smtClean="0">
                <a:solidFill>
                  <a:srgbClr val="FF0000"/>
                </a:solidFill>
              </a:rPr>
              <a:t>ちょっと寄り道して・・</a:t>
            </a:r>
            <a:endParaRPr kumimoji="1" lang="ja-JP" altLang="en-US" dirty="0">
              <a:solidFill>
                <a:srgbClr val="FF0000"/>
              </a:solidFill>
            </a:endParaRPr>
          </a:p>
        </p:txBody>
      </p:sp>
      <p:sp>
        <p:nvSpPr>
          <p:cNvPr id="3" name="コンテンツ プレースホルダ 2"/>
          <p:cNvSpPr>
            <a:spLocks noGrp="1"/>
          </p:cNvSpPr>
          <p:nvPr>
            <p:ph idx="1"/>
          </p:nvPr>
        </p:nvSpPr>
        <p:spPr>
          <a:xfrm>
            <a:off x="685800" y="1700808"/>
            <a:ext cx="7772400" cy="4395192"/>
          </a:xfrm>
        </p:spPr>
        <p:txBody>
          <a:bodyPr/>
          <a:lstStyle/>
          <a:p>
            <a:r>
              <a:rPr kumimoji="1" lang="ja-JP" altLang="en-US" dirty="0" smtClean="0"/>
              <a:t>現在、相談支援の現場でも課題となっている「高等部卒業後に直接就労継続Ｂ型を利用できなくなる」という運用について</a:t>
            </a:r>
            <a:endParaRPr kumimoji="1" lang="en-US" altLang="ja-JP" dirty="0" smtClean="0"/>
          </a:p>
          <a:p>
            <a:r>
              <a:rPr lang="ja-JP" altLang="en-US" dirty="0" smtClean="0"/>
              <a:t>国から平成</a:t>
            </a:r>
            <a:r>
              <a:rPr lang="en-US" altLang="ja-JP" dirty="0" smtClean="0"/>
              <a:t>25</a:t>
            </a:r>
            <a:r>
              <a:rPr lang="ja-JP" altLang="en-US" dirty="0" smtClean="0"/>
              <a:t>年３月に事務連絡が発出され、平成</a:t>
            </a:r>
            <a:r>
              <a:rPr lang="en-US" altLang="ja-JP" dirty="0" smtClean="0"/>
              <a:t>27</a:t>
            </a:r>
            <a:r>
              <a:rPr lang="ja-JP" altLang="en-US" dirty="0" smtClean="0"/>
              <a:t>年３月（今の高等部２年生）までは、自立支援協議会などの承認を得ることで直接Ｂ型利用はＯＫになった</a:t>
            </a:r>
            <a:endParaRPr lang="en-US" altLang="ja-JP" dirty="0" smtClean="0"/>
          </a:p>
          <a:p>
            <a:r>
              <a:rPr kumimoji="1" lang="ja-JP" altLang="en-US" dirty="0" smtClean="0"/>
              <a:t>その後は事前アセスメントが必須となる</a:t>
            </a:r>
            <a:endParaRPr kumimoji="1" lang="ja-JP" altLang="en-US" dirty="0"/>
          </a:p>
        </p:txBody>
      </p:sp>
      <p:sp>
        <p:nvSpPr>
          <p:cNvPr id="4" name="スライド番号プレースホルダ 3"/>
          <p:cNvSpPr>
            <a:spLocks noGrp="1"/>
          </p:cNvSpPr>
          <p:nvPr>
            <p:ph type="sldNum" sz="quarter" idx="12"/>
          </p:nvPr>
        </p:nvSpPr>
        <p:spPr/>
        <p:txBody>
          <a:bodyPr/>
          <a:lstStyle/>
          <a:p>
            <a:pPr>
              <a:defRPr/>
            </a:pPr>
            <a:fld id="{32E6AFA0-8F30-4F3F-89FC-14BFA634DB5E}" type="slidenum">
              <a:rPr lang="en-US" altLang="ja-JP" smtClean="0"/>
              <a:pPr>
                <a:defRPr/>
              </a:pPr>
              <a:t>52</a:t>
            </a:fld>
            <a:endParaRPr lang="en-US" altLang="ja-JP"/>
          </a:p>
        </p:txBody>
      </p:sp>
    </p:spTree>
    <p:extLst>
      <p:ext uri="{BB962C8B-B14F-4D97-AF65-F5344CB8AC3E}">
        <p14:creationId xmlns="" xmlns:p14="http://schemas.microsoft.com/office/powerpoint/2010/main" val="17186996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5555704"/>
          </a:xfrm>
        </p:spPr>
        <p:txBody>
          <a:bodyPr/>
          <a:lstStyle/>
          <a:p>
            <a:r>
              <a:rPr lang="ja-JP" altLang="en-US" dirty="0" smtClean="0">
                <a:solidFill>
                  <a:schemeClr val="accent1">
                    <a:lumMod val="75000"/>
                  </a:schemeClr>
                </a:solidFill>
              </a:rPr>
              <a:t>児童</a:t>
            </a:r>
            <a:r>
              <a:rPr lang="ja-JP" altLang="en-US" dirty="0">
                <a:solidFill>
                  <a:schemeClr val="accent1">
                    <a:lumMod val="75000"/>
                  </a:schemeClr>
                </a:solidFill>
              </a:rPr>
              <a:t>福祉</a:t>
            </a:r>
            <a:r>
              <a:rPr kumimoji="1" lang="ja-JP" altLang="en-US" dirty="0" smtClean="0">
                <a:solidFill>
                  <a:schemeClr val="accent1">
                    <a:lumMod val="75000"/>
                  </a:schemeClr>
                </a:solidFill>
              </a:rPr>
              <a:t>法改正により、</a:t>
            </a:r>
            <a:r>
              <a:rPr kumimoji="1" lang="en-US" altLang="ja-JP" dirty="0" smtClean="0">
                <a:solidFill>
                  <a:schemeClr val="accent1">
                    <a:lumMod val="75000"/>
                  </a:schemeClr>
                </a:solidFill>
              </a:rPr>
              <a:t/>
            </a:r>
            <a:br>
              <a:rPr kumimoji="1" lang="en-US" altLang="ja-JP" dirty="0" smtClean="0">
                <a:solidFill>
                  <a:schemeClr val="accent1">
                    <a:lumMod val="75000"/>
                  </a:schemeClr>
                </a:solidFill>
              </a:rPr>
            </a:br>
            <a:r>
              <a:rPr lang="ja-JP" altLang="en-US" dirty="0" smtClean="0">
                <a:solidFill>
                  <a:schemeClr val="accent1">
                    <a:lumMod val="75000"/>
                  </a:schemeClr>
                </a:solidFill>
              </a:rPr>
              <a:t>お子さんが利用することの</a:t>
            </a:r>
            <a:r>
              <a:rPr lang="en-US" altLang="ja-JP" dirty="0" smtClean="0">
                <a:solidFill>
                  <a:schemeClr val="accent1">
                    <a:lumMod val="75000"/>
                  </a:schemeClr>
                </a:solidFill>
              </a:rPr>
              <a:t/>
            </a:r>
            <a:br>
              <a:rPr lang="en-US" altLang="ja-JP" dirty="0" smtClean="0">
                <a:solidFill>
                  <a:schemeClr val="accent1">
                    <a:lumMod val="75000"/>
                  </a:schemeClr>
                </a:solidFill>
              </a:rPr>
            </a:br>
            <a:r>
              <a:rPr lang="ja-JP" altLang="en-US" dirty="0" smtClean="0">
                <a:solidFill>
                  <a:schemeClr val="accent1">
                    <a:lumMod val="75000"/>
                  </a:schemeClr>
                </a:solidFill>
              </a:rPr>
              <a:t>できるサービスは</a:t>
            </a:r>
            <a:r>
              <a:rPr lang="en-US" altLang="ja-JP" dirty="0" smtClean="0">
                <a:solidFill>
                  <a:schemeClr val="accent1">
                    <a:lumMod val="75000"/>
                  </a:schemeClr>
                </a:solidFill>
              </a:rPr>
              <a:t/>
            </a:r>
            <a:br>
              <a:rPr lang="en-US" altLang="ja-JP" dirty="0" smtClean="0">
                <a:solidFill>
                  <a:schemeClr val="accent1">
                    <a:lumMod val="75000"/>
                  </a:schemeClr>
                </a:solidFill>
              </a:rPr>
            </a:br>
            <a:r>
              <a:rPr lang="ja-JP" altLang="en-US" dirty="0" smtClean="0">
                <a:solidFill>
                  <a:schemeClr val="accent1">
                    <a:lumMod val="75000"/>
                  </a:schemeClr>
                </a:solidFill>
              </a:rPr>
              <a:t>拡大される見込みです</a:t>
            </a:r>
            <a:r>
              <a:rPr lang="en-US" altLang="ja-JP" dirty="0" smtClean="0">
                <a:solidFill>
                  <a:schemeClr val="accent1">
                    <a:lumMod val="75000"/>
                  </a:schemeClr>
                </a:solidFill>
              </a:rPr>
              <a:t/>
            </a:r>
            <a:br>
              <a:rPr lang="en-US" altLang="ja-JP" dirty="0" smtClean="0">
                <a:solidFill>
                  <a:schemeClr val="accent1">
                    <a:lumMod val="75000"/>
                  </a:schemeClr>
                </a:solidFill>
              </a:rPr>
            </a:br>
            <a:r>
              <a:rPr lang="en-US" altLang="ja-JP" dirty="0" smtClean="0">
                <a:solidFill>
                  <a:schemeClr val="accent1">
                    <a:lumMod val="75000"/>
                  </a:schemeClr>
                </a:solidFill>
              </a:rPr>
              <a:t/>
            </a:r>
            <a:br>
              <a:rPr lang="en-US" altLang="ja-JP" dirty="0" smtClean="0">
                <a:solidFill>
                  <a:schemeClr val="accent1">
                    <a:lumMod val="75000"/>
                  </a:schemeClr>
                </a:solidFill>
              </a:rPr>
            </a:br>
            <a:r>
              <a:rPr lang="ja-JP" altLang="en-US" dirty="0" smtClean="0">
                <a:solidFill>
                  <a:schemeClr val="accent1">
                    <a:lumMod val="75000"/>
                  </a:schemeClr>
                </a:solidFill>
              </a:rPr>
              <a:t>では、子どもの時期から</a:t>
            </a:r>
            <a:r>
              <a:rPr lang="en-US" altLang="ja-JP" dirty="0" smtClean="0">
                <a:solidFill>
                  <a:schemeClr val="accent1">
                    <a:lumMod val="75000"/>
                  </a:schemeClr>
                </a:solidFill>
              </a:rPr>
              <a:t/>
            </a:r>
            <a:br>
              <a:rPr lang="en-US" altLang="ja-JP" dirty="0" smtClean="0">
                <a:solidFill>
                  <a:schemeClr val="accent1">
                    <a:lumMod val="75000"/>
                  </a:schemeClr>
                </a:solidFill>
              </a:rPr>
            </a:br>
            <a:r>
              <a:rPr lang="ja-JP" altLang="en-US" dirty="0" smtClean="0">
                <a:solidFill>
                  <a:schemeClr val="accent1">
                    <a:lumMod val="75000"/>
                  </a:schemeClr>
                </a:solidFill>
              </a:rPr>
              <a:t>サービスを利用するメリット</a:t>
            </a:r>
            <a:r>
              <a:rPr lang="en-US" altLang="ja-JP" dirty="0" smtClean="0">
                <a:solidFill>
                  <a:schemeClr val="accent1">
                    <a:lumMod val="75000"/>
                  </a:schemeClr>
                </a:solidFill>
              </a:rPr>
              <a:t/>
            </a:r>
            <a:br>
              <a:rPr lang="en-US" altLang="ja-JP" dirty="0" smtClean="0">
                <a:solidFill>
                  <a:schemeClr val="accent1">
                    <a:lumMod val="75000"/>
                  </a:schemeClr>
                </a:solidFill>
              </a:rPr>
            </a:br>
            <a:r>
              <a:rPr lang="ja-JP" altLang="en-US" dirty="0" smtClean="0">
                <a:solidFill>
                  <a:schemeClr val="accent1">
                    <a:lumMod val="75000"/>
                  </a:schemeClr>
                </a:solidFill>
              </a:rPr>
              <a:t>って、あるのでしょうか？？</a:t>
            </a:r>
            <a:endParaRPr kumimoji="1" lang="ja-JP" altLang="en-US" dirty="0">
              <a:solidFill>
                <a:schemeClr val="accent1">
                  <a:lumMod val="75000"/>
                </a:schemeClr>
              </a:solidFill>
            </a:endParaRPr>
          </a:p>
        </p:txBody>
      </p:sp>
      <p:sp>
        <p:nvSpPr>
          <p:cNvPr id="3" name="スライド番号プレースホルダ 2"/>
          <p:cNvSpPr>
            <a:spLocks noGrp="1"/>
          </p:cNvSpPr>
          <p:nvPr>
            <p:ph type="sldNum" sz="quarter" idx="12"/>
          </p:nvPr>
        </p:nvSpPr>
        <p:spPr/>
        <p:txBody>
          <a:bodyPr/>
          <a:lstStyle/>
          <a:p>
            <a:pPr>
              <a:defRPr/>
            </a:pPr>
            <a:fld id="{9E487175-5E64-4968-B442-C718C21B60E6}" type="slidenum">
              <a:rPr lang="en-US" altLang="ja-JP" smtClean="0"/>
              <a:pPr>
                <a:defRPr/>
              </a:pPr>
              <a:t>53</a:t>
            </a:fld>
            <a:endParaRPr lang="en-US" altLang="ja-JP"/>
          </a:p>
        </p:txBody>
      </p:sp>
    </p:spTree>
    <p:extLst>
      <p:ext uri="{BB962C8B-B14F-4D97-AF65-F5344CB8AC3E}">
        <p14:creationId xmlns="" xmlns:p14="http://schemas.microsoft.com/office/powerpoint/2010/main" val="22302066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875184"/>
          </a:xfrm>
        </p:spPr>
        <p:txBody>
          <a:bodyPr/>
          <a:lstStyle/>
          <a:p>
            <a:r>
              <a:rPr kumimoji="1" lang="ja-JP" altLang="en-US" sz="4800" dirty="0" smtClean="0">
                <a:solidFill>
                  <a:schemeClr val="accent1">
                    <a:lumMod val="75000"/>
                  </a:schemeClr>
                </a:solidFill>
              </a:rPr>
              <a:t>メリット・その１</a:t>
            </a:r>
            <a:endParaRPr kumimoji="1" lang="ja-JP" altLang="en-US" sz="4800" dirty="0">
              <a:solidFill>
                <a:schemeClr val="accent1">
                  <a:lumMod val="75000"/>
                </a:schemeClr>
              </a:solidFill>
            </a:endParaRPr>
          </a:p>
        </p:txBody>
      </p:sp>
      <p:sp>
        <p:nvSpPr>
          <p:cNvPr id="3" name="コンテンツ プレースホルダ 2"/>
          <p:cNvSpPr>
            <a:spLocks noGrp="1"/>
          </p:cNvSpPr>
          <p:nvPr>
            <p:ph idx="1"/>
          </p:nvPr>
        </p:nvSpPr>
        <p:spPr>
          <a:xfrm>
            <a:off x="685800" y="1541118"/>
            <a:ext cx="7772400" cy="2736304"/>
          </a:xfrm>
        </p:spPr>
        <p:txBody>
          <a:bodyPr/>
          <a:lstStyle/>
          <a:p>
            <a:r>
              <a:rPr kumimoji="1" lang="ja-JP" altLang="en-US" dirty="0" smtClean="0"/>
              <a:t>障がいのあるお子さんは、高校（高等部）卒業後に福祉サービスの利用が選択肢に入ります</a:t>
            </a:r>
            <a:endParaRPr kumimoji="1" lang="en-US" altLang="ja-JP" dirty="0" smtClean="0"/>
          </a:p>
          <a:p>
            <a:r>
              <a:rPr lang="ja-JP" altLang="en-US" dirty="0" smtClean="0"/>
              <a:t>では、親御さんは福祉サービス（今なら自立支援法）の利用方法、分かりますか？</a:t>
            </a:r>
            <a:endParaRPr kumimoji="1" lang="ja-JP" altLang="en-US" dirty="0"/>
          </a:p>
        </p:txBody>
      </p:sp>
      <p:sp>
        <p:nvSpPr>
          <p:cNvPr id="4" name="スライド番号プレースホルダ 3"/>
          <p:cNvSpPr>
            <a:spLocks noGrp="1"/>
          </p:cNvSpPr>
          <p:nvPr>
            <p:ph type="sldNum" sz="quarter" idx="12"/>
          </p:nvPr>
        </p:nvSpPr>
        <p:spPr/>
        <p:txBody>
          <a:bodyPr/>
          <a:lstStyle/>
          <a:p>
            <a:pPr>
              <a:defRPr/>
            </a:pPr>
            <a:fld id="{32E6AFA0-8F30-4F3F-89FC-14BFA634DB5E}" type="slidenum">
              <a:rPr lang="en-US" altLang="ja-JP" smtClean="0"/>
              <a:pPr>
                <a:defRPr/>
              </a:pPr>
              <a:t>54</a:t>
            </a:fld>
            <a:endParaRPr lang="en-US" altLang="ja-JP"/>
          </a:p>
        </p:txBody>
      </p:sp>
      <p:sp>
        <p:nvSpPr>
          <p:cNvPr id="5" name="角丸四角形 4"/>
          <p:cNvSpPr/>
          <p:nvPr/>
        </p:nvSpPr>
        <p:spPr>
          <a:xfrm>
            <a:off x="539552" y="4365104"/>
            <a:ext cx="8064896" cy="18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t>お子さんの卒業進路を検討する際、福祉サービス</a:t>
            </a:r>
            <a:endParaRPr kumimoji="1" lang="en-US" altLang="ja-JP" sz="2800" dirty="0" smtClean="0"/>
          </a:p>
          <a:p>
            <a:pPr algn="ctr"/>
            <a:r>
              <a:rPr kumimoji="1" lang="ja-JP" altLang="en-US" sz="2800" dirty="0" smtClean="0"/>
              <a:t>の利用方法を知っているかどうかは大違い</a:t>
            </a:r>
            <a:endParaRPr kumimoji="1" lang="en-US" altLang="ja-JP" sz="2800" dirty="0" smtClean="0"/>
          </a:p>
          <a:p>
            <a:pPr algn="ctr"/>
            <a:r>
              <a:rPr lang="ja-JP" altLang="en-US" sz="2800" dirty="0" smtClean="0"/>
              <a:t>そして、福祉サービスの利用方法は</a:t>
            </a:r>
            <a:endParaRPr lang="en-US" altLang="ja-JP" sz="2800" dirty="0" smtClean="0"/>
          </a:p>
          <a:p>
            <a:pPr algn="ctr"/>
            <a:r>
              <a:rPr lang="ja-JP" altLang="en-US" sz="2800" dirty="0" smtClean="0"/>
              <a:t>実際に利用してみないと分かりません</a:t>
            </a:r>
            <a:endParaRPr kumimoji="1" lang="ja-JP" altLang="en-US" sz="2800" dirty="0"/>
          </a:p>
        </p:txBody>
      </p:sp>
    </p:spTree>
    <p:extLst>
      <p:ext uri="{BB962C8B-B14F-4D97-AF65-F5344CB8AC3E}">
        <p14:creationId xmlns="" xmlns:p14="http://schemas.microsoft.com/office/powerpoint/2010/main" val="10602886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875184"/>
          </a:xfrm>
        </p:spPr>
        <p:txBody>
          <a:bodyPr/>
          <a:lstStyle/>
          <a:p>
            <a:r>
              <a:rPr kumimoji="1" lang="ja-JP" altLang="en-US" sz="4800" dirty="0" smtClean="0">
                <a:solidFill>
                  <a:schemeClr val="accent1">
                    <a:lumMod val="75000"/>
                  </a:schemeClr>
                </a:solidFill>
              </a:rPr>
              <a:t>メリット・その２</a:t>
            </a:r>
            <a:endParaRPr kumimoji="1" lang="ja-JP" altLang="en-US" sz="4800" dirty="0">
              <a:solidFill>
                <a:schemeClr val="accent1">
                  <a:lumMod val="75000"/>
                </a:schemeClr>
              </a:solidFill>
            </a:endParaRPr>
          </a:p>
        </p:txBody>
      </p:sp>
      <p:sp>
        <p:nvSpPr>
          <p:cNvPr id="3" name="コンテンツ プレースホルダ 2"/>
          <p:cNvSpPr>
            <a:spLocks noGrp="1"/>
          </p:cNvSpPr>
          <p:nvPr>
            <p:ph idx="1"/>
          </p:nvPr>
        </p:nvSpPr>
        <p:spPr>
          <a:xfrm>
            <a:off x="685800" y="1541118"/>
            <a:ext cx="7772400" cy="2736304"/>
          </a:xfrm>
        </p:spPr>
        <p:txBody>
          <a:bodyPr/>
          <a:lstStyle/>
          <a:p>
            <a:r>
              <a:rPr lang="ja-JP" altLang="en-US" dirty="0" smtClean="0"/>
              <a:t>親御さんが緊急事態の時には、お子さんを福祉事業所（たとえば短期入所事業所）へ託す可能性が高まります</a:t>
            </a:r>
            <a:endParaRPr lang="en-US" altLang="ja-JP" dirty="0" smtClean="0"/>
          </a:p>
          <a:p>
            <a:r>
              <a:rPr kumimoji="1" lang="ja-JP" altLang="en-US" dirty="0"/>
              <a:t>緊急事態</a:t>
            </a:r>
            <a:r>
              <a:rPr kumimoji="1" lang="ja-JP" altLang="en-US" dirty="0" smtClean="0"/>
              <a:t>が起こってから「どこの施設ならより</a:t>
            </a:r>
            <a:r>
              <a:rPr lang="ja-JP" altLang="en-US" dirty="0" smtClean="0"/>
              <a:t>ベターか</a:t>
            </a:r>
            <a:r>
              <a:rPr kumimoji="1" lang="ja-JP" altLang="en-US" dirty="0" smtClean="0"/>
              <a:t>」は考えられませんよね</a:t>
            </a:r>
            <a:endParaRPr kumimoji="1" lang="ja-JP" altLang="en-US" dirty="0"/>
          </a:p>
        </p:txBody>
      </p:sp>
      <p:sp>
        <p:nvSpPr>
          <p:cNvPr id="4" name="スライド番号プレースホルダ 3"/>
          <p:cNvSpPr>
            <a:spLocks noGrp="1"/>
          </p:cNvSpPr>
          <p:nvPr>
            <p:ph type="sldNum" sz="quarter" idx="12"/>
          </p:nvPr>
        </p:nvSpPr>
        <p:spPr/>
        <p:txBody>
          <a:bodyPr/>
          <a:lstStyle/>
          <a:p>
            <a:pPr>
              <a:defRPr/>
            </a:pPr>
            <a:fld id="{32E6AFA0-8F30-4F3F-89FC-14BFA634DB5E}" type="slidenum">
              <a:rPr lang="en-US" altLang="ja-JP" smtClean="0"/>
              <a:pPr>
                <a:defRPr/>
              </a:pPr>
              <a:t>55</a:t>
            </a:fld>
            <a:endParaRPr lang="en-US" altLang="ja-JP"/>
          </a:p>
        </p:txBody>
      </p:sp>
      <p:sp>
        <p:nvSpPr>
          <p:cNvPr id="5" name="角丸四角形 4"/>
          <p:cNvSpPr/>
          <p:nvPr/>
        </p:nvSpPr>
        <p:spPr>
          <a:xfrm>
            <a:off x="539552" y="4365104"/>
            <a:ext cx="8064896" cy="18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t>親御さんの緊急事態は、予測もできなければ</a:t>
            </a:r>
            <a:endParaRPr kumimoji="1" lang="en-US" altLang="ja-JP" sz="2800" dirty="0" smtClean="0"/>
          </a:p>
          <a:p>
            <a:pPr algn="ctr"/>
            <a:r>
              <a:rPr kumimoji="1" lang="ja-JP" altLang="en-US" sz="2800" dirty="0" smtClean="0"/>
              <a:t>避けることもできません。その時になって慌てる</a:t>
            </a:r>
            <a:endParaRPr kumimoji="1" lang="en-US" altLang="ja-JP" sz="2800" dirty="0" smtClean="0"/>
          </a:p>
          <a:p>
            <a:pPr algn="ctr"/>
            <a:r>
              <a:rPr lang="ja-JP" altLang="en-US" sz="2800" dirty="0"/>
              <a:t>ことがないよう</a:t>
            </a:r>
            <a:r>
              <a:rPr lang="ja-JP" altLang="en-US" sz="2800" dirty="0" smtClean="0"/>
              <a:t>、平時から「体験利用」が大切</a:t>
            </a:r>
            <a:endParaRPr kumimoji="1" lang="ja-JP" altLang="en-US" sz="2800" dirty="0"/>
          </a:p>
        </p:txBody>
      </p:sp>
    </p:spTree>
    <p:extLst>
      <p:ext uri="{BB962C8B-B14F-4D97-AF65-F5344CB8AC3E}">
        <p14:creationId xmlns="" xmlns:p14="http://schemas.microsoft.com/office/powerpoint/2010/main" val="42405874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875184"/>
          </a:xfrm>
        </p:spPr>
        <p:txBody>
          <a:bodyPr/>
          <a:lstStyle/>
          <a:p>
            <a:r>
              <a:rPr kumimoji="1" lang="ja-JP" altLang="en-US" sz="4800" dirty="0" smtClean="0">
                <a:solidFill>
                  <a:schemeClr val="accent1">
                    <a:lumMod val="75000"/>
                  </a:schemeClr>
                </a:solidFill>
              </a:rPr>
              <a:t>メリット・その３</a:t>
            </a:r>
            <a:endParaRPr kumimoji="1" lang="ja-JP" altLang="en-US" sz="4800" dirty="0">
              <a:solidFill>
                <a:schemeClr val="accent1">
                  <a:lumMod val="75000"/>
                </a:schemeClr>
              </a:solidFill>
            </a:endParaRPr>
          </a:p>
        </p:txBody>
      </p:sp>
      <p:sp>
        <p:nvSpPr>
          <p:cNvPr id="3" name="コンテンツ プレースホルダ 2"/>
          <p:cNvSpPr>
            <a:spLocks noGrp="1"/>
          </p:cNvSpPr>
          <p:nvPr>
            <p:ph idx="1"/>
          </p:nvPr>
        </p:nvSpPr>
        <p:spPr>
          <a:xfrm>
            <a:off x="685800" y="1541118"/>
            <a:ext cx="7772400" cy="2736304"/>
          </a:xfrm>
        </p:spPr>
        <p:txBody>
          <a:bodyPr/>
          <a:lstStyle/>
          <a:p>
            <a:r>
              <a:rPr kumimoji="1" lang="ja-JP" altLang="en-US" dirty="0" smtClean="0"/>
              <a:t>お子さんは、高校（高等部）卒業後に福祉サービスを利用する場合、計画的に基盤整備してもらう必要があります</a:t>
            </a:r>
            <a:endParaRPr kumimoji="1" lang="en-US" altLang="ja-JP" dirty="0" smtClean="0"/>
          </a:p>
          <a:p>
            <a:r>
              <a:rPr lang="ja-JP" altLang="en-US" dirty="0" smtClean="0"/>
              <a:t>では、行政はどのような方法でお子さんの支援ニーズを把握するのでしょうか？</a:t>
            </a:r>
            <a:endParaRPr kumimoji="1" lang="ja-JP" altLang="en-US" dirty="0"/>
          </a:p>
        </p:txBody>
      </p:sp>
      <p:sp>
        <p:nvSpPr>
          <p:cNvPr id="4" name="スライド番号プレースホルダ 3"/>
          <p:cNvSpPr>
            <a:spLocks noGrp="1"/>
          </p:cNvSpPr>
          <p:nvPr>
            <p:ph type="sldNum" sz="quarter" idx="12"/>
          </p:nvPr>
        </p:nvSpPr>
        <p:spPr/>
        <p:txBody>
          <a:bodyPr/>
          <a:lstStyle/>
          <a:p>
            <a:pPr>
              <a:defRPr/>
            </a:pPr>
            <a:fld id="{32E6AFA0-8F30-4F3F-89FC-14BFA634DB5E}" type="slidenum">
              <a:rPr lang="en-US" altLang="ja-JP" smtClean="0"/>
              <a:pPr>
                <a:defRPr/>
              </a:pPr>
              <a:t>56</a:t>
            </a:fld>
            <a:endParaRPr lang="en-US" altLang="ja-JP"/>
          </a:p>
        </p:txBody>
      </p:sp>
      <p:sp>
        <p:nvSpPr>
          <p:cNvPr id="5" name="角丸四角形 4"/>
          <p:cNvSpPr/>
          <p:nvPr/>
        </p:nvSpPr>
        <p:spPr>
          <a:xfrm>
            <a:off x="539552" y="4365104"/>
            <a:ext cx="8064896" cy="18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t>行政は福祉サービス整備の必要性を「目に</a:t>
            </a:r>
            <a:endParaRPr kumimoji="1" lang="en-US" altLang="ja-JP" sz="2800" dirty="0" smtClean="0"/>
          </a:p>
          <a:p>
            <a:pPr algn="ctr"/>
            <a:r>
              <a:rPr kumimoji="1" lang="ja-JP" altLang="en-US" sz="2800" dirty="0" smtClean="0"/>
              <a:t>見える根拠」に基づいて判断する傾向にあります</a:t>
            </a:r>
            <a:endParaRPr kumimoji="1" lang="en-US" altLang="ja-JP" sz="2800" dirty="0" smtClean="0"/>
          </a:p>
          <a:p>
            <a:pPr algn="ctr"/>
            <a:r>
              <a:rPr kumimoji="1" lang="ja-JP" altLang="en-US" sz="2800" dirty="0" smtClean="0"/>
              <a:t>児童期から福祉サービスを活用することは</a:t>
            </a:r>
            <a:endParaRPr kumimoji="1" lang="en-US" altLang="ja-JP" sz="2800" dirty="0" smtClean="0"/>
          </a:p>
          <a:p>
            <a:pPr algn="ctr"/>
            <a:r>
              <a:rPr kumimoji="1" lang="ja-JP" altLang="en-US" sz="2800" dirty="0" smtClean="0"/>
              <a:t>「ニーズがありますよ」という発信につながります</a:t>
            </a:r>
            <a:endParaRPr kumimoji="1" lang="ja-JP" altLang="en-US" sz="2800" dirty="0"/>
          </a:p>
        </p:txBody>
      </p:sp>
    </p:spTree>
    <p:extLst>
      <p:ext uri="{BB962C8B-B14F-4D97-AF65-F5344CB8AC3E}">
        <p14:creationId xmlns="" xmlns:p14="http://schemas.microsoft.com/office/powerpoint/2010/main" val="20348365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875184"/>
          </a:xfrm>
        </p:spPr>
        <p:txBody>
          <a:bodyPr/>
          <a:lstStyle/>
          <a:p>
            <a:r>
              <a:rPr kumimoji="1" lang="ja-JP" altLang="en-US" sz="4800" dirty="0" smtClean="0">
                <a:solidFill>
                  <a:schemeClr val="accent1">
                    <a:lumMod val="75000"/>
                  </a:schemeClr>
                </a:solidFill>
              </a:rPr>
              <a:t>メリット・その４</a:t>
            </a:r>
            <a:endParaRPr kumimoji="1" lang="ja-JP" altLang="en-US" sz="4800" dirty="0">
              <a:solidFill>
                <a:schemeClr val="accent1">
                  <a:lumMod val="75000"/>
                </a:schemeClr>
              </a:solidFill>
            </a:endParaRPr>
          </a:p>
        </p:txBody>
      </p:sp>
      <p:sp>
        <p:nvSpPr>
          <p:cNvPr id="3" name="コンテンツ プレースホルダ 2"/>
          <p:cNvSpPr>
            <a:spLocks noGrp="1"/>
          </p:cNvSpPr>
          <p:nvPr>
            <p:ph idx="1"/>
          </p:nvPr>
        </p:nvSpPr>
        <p:spPr>
          <a:xfrm>
            <a:off x="685800" y="1541118"/>
            <a:ext cx="7772400" cy="2736304"/>
          </a:xfrm>
        </p:spPr>
        <p:txBody>
          <a:bodyPr/>
          <a:lstStyle/>
          <a:p>
            <a:r>
              <a:rPr kumimoji="1" lang="ja-JP" altLang="en-US" dirty="0" smtClean="0"/>
              <a:t>児童期は、成人期に向けた「助走期間」のようなものです</a:t>
            </a:r>
            <a:endParaRPr kumimoji="1" lang="en-US" altLang="ja-JP" dirty="0" smtClean="0"/>
          </a:p>
          <a:p>
            <a:r>
              <a:rPr lang="ja-JP" altLang="en-US" dirty="0" smtClean="0"/>
              <a:t>経験は（混乱しない程度に）多いほど良いですね。もちろん、トラブルに対する経験も必要です</a:t>
            </a:r>
            <a:endParaRPr kumimoji="1" lang="ja-JP" altLang="en-US" dirty="0"/>
          </a:p>
        </p:txBody>
      </p:sp>
      <p:sp>
        <p:nvSpPr>
          <p:cNvPr id="4" name="スライド番号プレースホルダ 3"/>
          <p:cNvSpPr>
            <a:spLocks noGrp="1"/>
          </p:cNvSpPr>
          <p:nvPr>
            <p:ph type="sldNum" sz="quarter" idx="12"/>
          </p:nvPr>
        </p:nvSpPr>
        <p:spPr/>
        <p:txBody>
          <a:bodyPr/>
          <a:lstStyle/>
          <a:p>
            <a:pPr>
              <a:defRPr/>
            </a:pPr>
            <a:fld id="{32E6AFA0-8F30-4F3F-89FC-14BFA634DB5E}" type="slidenum">
              <a:rPr lang="en-US" altLang="ja-JP" smtClean="0"/>
              <a:pPr>
                <a:defRPr/>
              </a:pPr>
              <a:t>57</a:t>
            </a:fld>
            <a:endParaRPr lang="en-US" altLang="ja-JP"/>
          </a:p>
        </p:txBody>
      </p:sp>
      <p:sp>
        <p:nvSpPr>
          <p:cNvPr id="5" name="角丸四角形 4"/>
          <p:cNvSpPr/>
          <p:nvPr/>
        </p:nvSpPr>
        <p:spPr>
          <a:xfrm>
            <a:off x="539552" y="4365104"/>
            <a:ext cx="8064896" cy="18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t>たとえば、鉄道やバスのキップを買う際、</a:t>
            </a:r>
            <a:endParaRPr lang="en-US" altLang="ja-JP" sz="2800" dirty="0" smtClean="0"/>
          </a:p>
          <a:p>
            <a:pPr algn="ctr"/>
            <a:r>
              <a:rPr lang="ja-JP" altLang="en-US" sz="2800" dirty="0" smtClean="0"/>
              <a:t>少し時間がかかりそうだったらどうしますか？</a:t>
            </a:r>
            <a:endParaRPr lang="en-US" altLang="ja-JP" sz="2800" dirty="0" smtClean="0"/>
          </a:p>
          <a:p>
            <a:pPr algn="ctr"/>
            <a:r>
              <a:rPr kumimoji="1" lang="ja-JP" altLang="en-US" sz="2800" dirty="0" smtClean="0"/>
              <a:t>ヘルパーさんなら、打ち合わせることで「待つ」</a:t>
            </a:r>
            <a:endParaRPr kumimoji="1" lang="en-US" altLang="ja-JP" sz="2800" dirty="0" smtClean="0"/>
          </a:p>
          <a:p>
            <a:pPr algn="ctr"/>
            <a:r>
              <a:rPr kumimoji="1" lang="ja-JP" altLang="en-US" sz="2800" dirty="0" smtClean="0"/>
              <a:t>「周囲に理解を求める」という支援ができます</a:t>
            </a:r>
            <a:endParaRPr kumimoji="1" lang="ja-JP" altLang="en-US" sz="2800" dirty="0"/>
          </a:p>
        </p:txBody>
      </p:sp>
    </p:spTree>
    <p:extLst>
      <p:ext uri="{BB962C8B-B14F-4D97-AF65-F5344CB8AC3E}">
        <p14:creationId xmlns="" xmlns:p14="http://schemas.microsoft.com/office/powerpoint/2010/main" val="35866466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875184"/>
          </a:xfrm>
        </p:spPr>
        <p:txBody>
          <a:bodyPr/>
          <a:lstStyle/>
          <a:p>
            <a:r>
              <a:rPr kumimoji="1" lang="ja-JP" altLang="en-US" sz="4800" dirty="0" smtClean="0">
                <a:solidFill>
                  <a:schemeClr val="accent1">
                    <a:lumMod val="75000"/>
                  </a:schemeClr>
                </a:solidFill>
              </a:rPr>
              <a:t>メリット・その５</a:t>
            </a:r>
            <a:endParaRPr kumimoji="1" lang="ja-JP" altLang="en-US" sz="4800" dirty="0">
              <a:solidFill>
                <a:schemeClr val="accent1">
                  <a:lumMod val="75000"/>
                </a:schemeClr>
              </a:solidFill>
            </a:endParaRPr>
          </a:p>
        </p:txBody>
      </p:sp>
      <p:sp>
        <p:nvSpPr>
          <p:cNvPr id="3" name="コンテンツ プレースホルダ 2"/>
          <p:cNvSpPr>
            <a:spLocks noGrp="1"/>
          </p:cNvSpPr>
          <p:nvPr>
            <p:ph idx="1"/>
          </p:nvPr>
        </p:nvSpPr>
        <p:spPr>
          <a:xfrm>
            <a:off x="685800" y="1541118"/>
            <a:ext cx="7772400" cy="2736304"/>
          </a:xfrm>
        </p:spPr>
        <p:txBody>
          <a:bodyPr/>
          <a:lstStyle/>
          <a:p>
            <a:r>
              <a:rPr kumimoji="1" lang="ja-JP" altLang="en-US" dirty="0" smtClean="0"/>
              <a:t>お子さんの「卒業進路」を考え始める時期に「早すぎる」ということはありません</a:t>
            </a:r>
            <a:endParaRPr kumimoji="1" lang="en-US" altLang="ja-JP" dirty="0" smtClean="0"/>
          </a:p>
          <a:p>
            <a:r>
              <a:rPr lang="ja-JP" altLang="en-US" dirty="0" smtClean="0"/>
              <a:t>その際、お子さん自身の希望や現状、将来展望などを考える視点は、多面的である方がバランス良くなります</a:t>
            </a:r>
            <a:endParaRPr kumimoji="1" lang="ja-JP" altLang="en-US" dirty="0"/>
          </a:p>
        </p:txBody>
      </p:sp>
      <p:sp>
        <p:nvSpPr>
          <p:cNvPr id="4" name="スライド番号プレースホルダ 3"/>
          <p:cNvSpPr>
            <a:spLocks noGrp="1"/>
          </p:cNvSpPr>
          <p:nvPr>
            <p:ph type="sldNum" sz="quarter" idx="12"/>
          </p:nvPr>
        </p:nvSpPr>
        <p:spPr/>
        <p:txBody>
          <a:bodyPr/>
          <a:lstStyle/>
          <a:p>
            <a:pPr>
              <a:defRPr/>
            </a:pPr>
            <a:fld id="{32E6AFA0-8F30-4F3F-89FC-14BFA634DB5E}" type="slidenum">
              <a:rPr lang="en-US" altLang="ja-JP" smtClean="0"/>
              <a:pPr>
                <a:defRPr/>
              </a:pPr>
              <a:t>58</a:t>
            </a:fld>
            <a:endParaRPr lang="en-US" altLang="ja-JP"/>
          </a:p>
        </p:txBody>
      </p:sp>
      <p:sp>
        <p:nvSpPr>
          <p:cNvPr id="5" name="角丸四角形 4"/>
          <p:cNvSpPr/>
          <p:nvPr/>
        </p:nvSpPr>
        <p:spPr>
          <a:xfrm>
            <a:off x="539552" y="4293096"/>
            <a:ext cx="8064896" cy="18722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t>現時点で、お子さんを取り巻く視点が</a:t>
            </a:r>
            <a:endParaRPr lang="en-US" altLang="ja-JP" sz="2800" dirty="0" smtClean="0"/>
          </a:p>
          <a:p>
            <a:pPr algn="ctr"/>
            <a:r>
              <a:rPr lang="ja-JP" altLang="en-US" sz="2800" dirty="0" smtClean="0"/>
              <a:t>「保護者」と「学校」だけになっていませんか？</a:t>
            </a:r>
            <a:endParaRPr lang="en-US" altLang="ja-JP" sz="2800" dirty="0" smtClean="0"/>
          </a:p>
          <a:p>
            <a:pPr algn="ctr"/>
            <a:r>
              <a:rPr lang="ja-JP" altLang="en-US" sz="2800" dirty="0" smtClean="0"/>
              <a:t>自宅でも学校でもない環境でお子さんが見せる</a:t>
            </a:r>
            <a:endParaRPr lang="en-US" altLang="ja-JP" sz="2800" dirty="0" smtClean="0"/>
          </a:p>
          <a:p>
            <a:pPr algn="ctr"/>
            <a:r>
              <a:rPr lang="ja-JP" altLang="en-US" sz="2800" dirty="0" smtClean="0"/>
              <a:t>表情や可能性も、多面的な視点の１つです</a:t>
            </a:r>
            <a:endParaRPr lang="en-US" altLang="ja-JP" sz="2800" dirty="0" smtClean="0"/>
          </a:p>
        </p:txBody>
      </p:sp>
    </p:spTree>
    <p:extLst>
      <p:ext uri="{BB962C8B-B14F-4D97-AF65-F5344CB8AC3E}">
        <p14:creationId xmlns="" xmlns:p14="http://schemas.microsoft.com/office/powerpoint/2010/main" val="36154479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875184"/>
          </a:xfrm>
        </p:spPr>
        <p:txBody>
          <a:bodyPr/>
          <a:lstStyle/>
          <a:p>
            <a:r>
              <a:rPr kumimoji="1" lang="ja-JP" altLang="en-US" sz="4800" dirty="0" smtClean="0">
                <a:solidFill>
                  <a:schemeClr val="accent1">
                    <a:lumMod val="75000"/>
                  </a:schemeClr>
                </a:solidFill>
              </a:rPr>
              <a:t>メリット・その６</a:t>
            </a:r>
            <a:endParaRPr kumimoji="1" lang="ja-JP" altLang="en-US" sz="4800" dirty="0">
              <a:solidFill>
                <a:schemeClr val="accent1">
                  <a:lumMod val="75000"/>
                </a:schemeClr>
              </a:solidFill>
            </a:endParaRPr>
          </a:p>
        </p:txBody>
      </p:sp>
      <p:sp>
        <p:nvSpPr>
          <p:cNvPr id="3" name="コンテンツ プレースホルダ 2"/>
          <p:cNvSpPr>
            <a:spLocks noGrp="1"/>
          </p:cNvSpPr>
          <p:nvPr>
            <p:ph idx="1"/>
          </p:nvPr>
        </p:nvSpPr>
        <p:spPr>
          <a:xfrm>
            <a:off x="685800" y="1541118"/>
            <a:ext cx="7772400" cy="2319930"/>
          </a:xfrm>
        </p:spPr>
        <p:txBody>
          <a:bodyPr/>
          <a:lstStyle/>
          <a:p>
            <a:r>
              <a:rPr kumimoji="1" lang="ja-JP" altLang="en-US" dirty="0" smtClean="0"/>
              <a:t>住み慣れた地域で長く暮らすためには、地域にたくさんの「応援団」が必要です</a:t>
            </a:r>
            <a:endParaRPr kumimoji="1" lang="en-US" altLang="ja-JP" dirty="0" smtClean="0"/>
          </a:p>
          <a:p>
            <a:r>
              <a:rPr lang="ja-JP" altLang="en-US" dirty="0" smtClean="0"/>
              <a:t>ところで、皆さんの地域の支援者さんは、どこから出勤されていますか？</a:t>
            </a:r>
            <a:endParaRPr kumimoji="1" lang="en-US" altLang="ja-JP" dirty="0" smtClean="0"/>
          </a:p>
        </p:txBody>
      </p:sp>
      <p:sp>
        <p:nvSpPr>
          <p:cNvPr id="4" name="スライド番号プレースホルダ 3"/>
          <p:cNvSpPr>
            <a:spLocks noGrp="1"/>
          </p:cNvSpPr>
          <p:nvPr>
            <p:ph type="sldNum" sz="quarter" idx="12"/>
          </p:nvPr>
        </p:nvSpPr>
        <p:spPr/>
        <p:txBody>
          <a:bodyPr/>
          <a:lstStyle/>
          <a:p>
            <a:pPr>
              <a:defRPr/>
            </a:pPr>
            <a:fld id="{32E6AFA0-8F30-4F3F-89FC-14BFA634DB5E}" type="slidenum">
              <a:rPr lang="en-US" altLang="ja-JP" smtClean="0"/>
              <a:pPr>
                <a:defRPr/>
              </a:pPr>
              <a:t>59</a:t>
            </a:fld>
            <a:endParaRPr lang="en-US" altLang="ja-JP"/>
          </a:p>
        </p:txBody>
      </p:sp>
      <p:sp>
        <p:nvSpPr>
          <p:cNvPr id="5" name="角丸四角形 4"/>
          <p:cNvSpPr/>
          <p:nvPr/>
        </p:nvSpPr>
        <p:spPr>
          <a:xfrm>
            <a:off x="539552" y="3789040"/>
            <a:ext cx="8064896" cy="23762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t>在宅型の支援サービスは支援者の方もその地域の方が大多数ですから、サービスを使えば使うほど、お子さんのことを知る人が増えることになります</a:t>
            </a:r>
            <a:endParaRPr lang="en-US" altLang="ja-JP" sz="2800" dirty="0" smtClean="0"/>
          </a:p>
          <a:p>
            <a:pPr algn="ctr"/>
            <a:r>
              <a:rPr lang="ja-JP" altLang="en-US" sz="2800" dirty="0" smtClean="0"/>
              <a:t>もちろん、親御さんがお住まいの地域の方を</a:t>
            </a:r>
            <a:endParaRPr lang="en-US" altLang="ja-JP" sz="2800" dirty="0" smtClean="0"/>
          </a:p>
          <a:p>
            <a:pPr algn="ctr"/>
            <a:r>
              <a:rPr lang="ja-JP" altLang="en-US" sz="2800" dirty="0" smtClean="0"/>
              <a:t>対象に啓発イベントなど行うことも大切です</a:t>
            </a:r>
            <a:endParaRPr kumimoji="1" lang="ja-JP" altLang="en-US" sz="2800" dirty="0"/>
          </a:p>
        </p:txBody>
      </p:sp>
    </p:spTree>
    <p:extLst>
      <p:ext uri="{BB962C8B-B14F-4D97-AF65-F5344CB8AC3E}">
        <p14:creationId xmlns="" xmlns:p14="http://schemas.microsoft.com/office/powerpoint/2010/main" val="3403126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260648"/>
            <a:ext cx="7772400" cy="947192"/>
          </a:xfrm>
        </p:spPr>
        <p:txBody>
          <a:bodyPr/>
          <a:lstStyle/>
          <a:p>
            <a:r>
              <a:rPr kumimoji="1" lang="ja-JP" altLang="en-US" dirty="0" smtClean="0">
                <a:solidFill>
                  <a:schemeClr val="accent1">
                    <a:lumMod val="50000"/>
                  </a:schemeClr>
                </a:solidFill>
              </a:rPr>
              <a:t>法律の名称（正式名称）</a:t>
            </a:r>
            <a:endParaRPr kumimoji="1" lang="ja-JP" altLang="en-US" dirty="0">
              <a:solidFill>
                <a:schemeClr val="accent1">
                  <a:lumMod val="50000"/>
                </a:schemeClr>
              </a:solidFill>
            </a:endParaRPr>
          </a:p>
        </p:txBody>
      </p:sp>
      <p:graphicFrame>
        <p:nvGraphicFramePr>
          <p:cNvPr id="5" name="コンテンツ プレースホルダー 4"/>
          <p:cNvGraphicFramePr>
            <a:graphicFrameLocks noGrp="1"/>
          </p:cNvGraphicFramePr>
          <p:nvPr>
            <p:ph idx="1"/>
            <p:extLst>
              <p:ext uri="{D42A27DB-BD31-4B8C-83A1-F6EECF244321}">
                <p14:modId xmlns="" xmlns:p14="http://schemas.microsoft.com/office/powerpoint/2010/main" val="2957936927"/>
              </p:ext>
            </p:extLst>
          </p:nvPr>
        </p:nvGraphicFramePr>
        <p:xfrm>
          <a:off x="685800" y="1340768"/>
          <a:ext cx="7772400" cy="4755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スライド番号プレースホルダー 3"/>
          <p:cNvSpPr>
            <a:spLocks noGrp="1"/>
          </p:cNvSpPr>
          <p:nvPr>
            <p:ph type="sldNum" sz="quarter" idx="12"/>
          </p:nvPr>
        </p:nvSpPr>
        <p:spPr/>
        <p:txBody>
          <a:bodyPr/>
          <a:lstStyle/>
          <a:p>
            <a:pPr>
              <a:defRPr/>
            </a:pPr>
            <a:fld id="{98DAC7B9-7127-46C5-BA3D-57F37B54F479}" type="slidenum">
              <a:rPr lang="en-US" altLang="ja-JP" smtClean="0"/>
              <a:pPr>
                <a:defRPr/>
              </a:pPr>
              <a:t>6</a:t>
            </a:fld>
            <a:endParaRPr lang="en-US" altLang="ja-JP"/>
          </a:p>
        </p:txBody>
      </p:sp>
    </p:spTree>
    <p:extLst>
      <p:ext uri="{BB962C8B-B14F-4D97-AF65-F5344CB8AC3E}">
        <p14:creationId xmlns="" xmlns:p14="http://schemas.microsoft.com/office/powerpoint/2010/main" val="6013337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947192"/>
          </a:xfrm>
        </p:spPr>
        <p:txBody>
          <a:bodyPr/>
          <a:lstStyle/>
          <a:p>
            <a:r>
              <a:rPr kumimoji="1" lang="ja-JP" altLang="en-US" dirty="0" smtClean="0">
                <a:solidFill>
                  <a:srgbClr val="FF0000"/>
                </a:solidFill>
              </a:rPr>
              <a:t>まとめにかえて</a:t>
            </a:r>
            <a:endParaRPr kumimoji="1" lang="ja-JP" altLang="en-US" dirty="0">
              <a:solidFill>
                <a:srgbClr val="FF0000"/>
              </a:solidFill>
            </a:endParaRPr>
          </a:p>
        </p:txBody>
      </p:sp>
      <p:sp>
        <p:nvSpPr>
          <p:cNvPr id="3" name="コンテンツ プレースホルダ 2"/>
          <p:cNvSpPr>
            <a:spLocks noGrp="1"/>
          </p:cNvSpPr>
          <p:nvPr>
            <p:ph idx="1"/>
          </p:nvPr>
        </p:nvSpPr>
        <p:spPr>
          <a:xfrm>
            <a:off x="685800" y="1628800"/>
            <a:ext cx="7772400" cy="4467200"/>
          </a:xfrm>
        </p:spPr>
        <p:txBody>
          <a:bodyPr/>
          <a:lstStyle/>
          <a:p>
            <a:r>
              <a:rPr kumimoji="1" lang="ja-JP" altLang="en-US" dirty="0" smtClean="0"/>
              <a:t>児童期から福祉サービスを活用することで親も子どもも「地域の応援団」を増やすことができます</a:t>
            </a:r>
            <a:endParaRPr kumimoji="1" lang="en-US" altLang="ja-JP" dirty="0" smtClean="0"/>
          </a:p>
          <a:p>
            <a:r>
              <a:rPr lang="ja-JP" altLang="en-US" dirty="0" smtClean="0"/>
              <a:t>常に</a:t>
            </a:r>
            <a:r>
              <a:rPr kumimoji="1" lang="ja-JP" altLang="en-US" dirty="0" smtClean="0"/>
              <a:t>お子さんの「</a:t>
            </a:r>
            <a:r>
              <a:rPr kumimoji="1" lang="en-US" altLang="ja-JP" dirty="0" smtClean="0"/>
              <a:t>18</a:t>
            </a:r>
            <a:r>
              <a:rPr kumimoji="1" lang="ja-JP" altLang="en-US" dirty="0" smtClean="0"/>
              <a:t>歳」を意識して「今」必要な支援を考えることで、より多様なサービスの活用方法が生まれます</a:t>
            </a:r>
            <a:endParaRPr kumimoji="1" lang="en-US" altLang="ja-JP" dirty="0" smtClean="0"/>
          </a:p>
          <a:p>
            <a:r>
              <a:rPr kumimoji="1" lang="ja-JP" altLang="en-US" dirty="0" smtClean="0"/>
              <a:t>お子さんの人生にとって大切な卒業進路に、いろいろな意味で好影響です</a:t>
            </a:r>
            <a:endParaRPr kumimoji="1" lang="en-US" altLang="ja-JP" dirty="0" smtClean="0"/>
          </a:p>
          <a:p>
            <a:endParaRPr kumimoji="1" lang="ja-JP" altLang="en-US" dirty="0"/>
          </a:p>
        </p:txBody>
      </p:sp>
      <p:sp>
        <p:nvSpPr>
          <p:cNvPr id="4" name="スライド番号プレースホルダ 3"/>
          <p:cNvSpPr>
            <a:spLocks noGrp="1"/>
          </p:cNvSpPr>
          <p:nvPr>
            <p:ph type="sldNum" sz="quarter" idx="12"/>
          </p:nvPr>
        </p:nvSpPr>
        <p:spPr/>
        <p:txBody>
          <a:bodyPr/>
          <a:lstStyle/>
          <a:p>
            <a:pPr>
              <a:defRPr/>
            </a:pPr>
            <a:fld id="{32E6AFA0-8F30-4F3F-89FC-14BFA634DB5E}" type="slidenum">
              <a:rPr lang="en-US" altLang="ja-JP" smtClean="0"/>
              <a:pPr>
                <a:defRPr/>
              </a:pPr>
              <a:t>60</a:t>
            </a:fld>
            <a:endParaRPr lang="en-US" altLang="ja-JP"/>
          </a:p>
        </p:txBody>
      </p:sp>
    </p:spTree>
    <p:extLst>
      <p:ext uri="{BB962C8B-B14F-4D97-AF65-F5344CB8AC3E}">
        <p14:creationId xmlns="" xmlns:p14="http://schemas.microsoft.com/office/powerpoint/2010/main" val="14262056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5267672"/>
          </a:xfrm>
        </p:spPr>
        <p:txBody>
          <a:bodyPr/>
          <a:lstStyle/>
          <a:p>
            <a:r>
              <a:rPr lang="ja-JP" altLang="en-US" sz="7200" dirty="0" smtClean="0">
                <a:solidFill>
                  <a:srgbClr val="FF0000"/>
                </a:solidFill>
              </a:rPr>
              <a:t>手当や医療費助成</a:t>
            </a:r>
            <a:r>
              <a:rPr lang="en-US" altLang="ja-JP" sz="7200" dirty="0" smtClean="0">
                <a:solidFill>
                  <a:srgbClr val="FF0000"/>
                </a:solidFill>
              </a:rPr>
              <a:t/>
            </a:r>
            <a:br>
              <a:rPr lang="en-US" altLang="ja-JP" sz="7200" dirty="0" smtClean="0">
                <a:solidFill>
                  <a:srgbClr val="FF0000"/>
                </a:solidFill>
              </a:rPr>
            </a:br>
            <a:r>
              <a:rPr lang="ja-JP" altLang="en-US" sz="7200" dirty="0" smtClean="0">
                <a:solidFill>
                  <a:srgbClr val="FF0000"/>
                </a:solidFill>
              </a:rPr>
              <a:t>分野の状況</a:t>
            </a:r>
            <a:endParaRPr kumimoji="1" lang="ja-JP" altLang="en-US" sz="4800" dirty="0">
              <a:solidFill>
                <a:srgbClr val="FF0000"/>
              </a:solidFill>
            </a:endParaRPr>
          </a:p>
        </p:txBody>
      </p:sp>
      <p:sp>
        <p:nvSpPr>
          <p:cNvPr id="3" name="スライド番号プレースホルダ 2"/>
          <p:cNvSpPr>
            <a:spLocks noGrp="1"/>
          </p:cNvSpPr>
          <p:nvPr>
            <p:ph type="sldNum" sz="quarter" idx="12"/>
          </p:nvPr>
        </p:nvSpPr>
        <p:spPr/>
        <p:txBody>
          <a:bodyPr/>
          <a:lstStyle/>
          <a:p>
            <a:pPr>
              <a:defRPr/>
            </a:pPr>
            <a:fld id="{9E487175-5E64-4968-B442-C718C21B60E6}" type="slidenum">
              <a:rPr lang="en-US" altLang="ja-JP" smtClean="0"/>
              <a:pPr>
                <a:defRPr/>
              </a:pPr>
              <a:t>61</a:t>
            </a:fld>
            <a:endParaRPr lang="en-US" altLang="ja-JP"/>
          </a:p>
        </p:txBody>
      </p:sp>
    </p:spTree>
    <p:extLst>
      <p:ext uri="{BB962C8B-B14F-4D97-AF65-F5344CB8AC3E}">
        <p14:creationId xmlns="" xmlns:p14="http://schemas.microsoft.com/office/powerpoint/2010/main" val="11915883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番号プレースホルダ 5"/>
          <p:cNvSpPr>
            <a:spLocks noGrp="1"/>
          </p:cNvSpPr>
          <p:nvPr>
            <p:ph type="sldNum" sz="quarter" idx="12"/>
          </p:nvPr>
        </p:nvSpPr>
        <p:spPr>
          <a:noFill/>
        </p:spPr>
        <p:txBody>
          <a:bodyPr/>
          <a:lstStyle/>
          <a:p>
            <a:fld id="{8C4C0FA7-7F1F-4C95-991D-D518782B0B64}" type="slidenum">
              <a:rPr lang="en-US" altLang="ja-JP" smtClean="0"/>
              <a:pPr/>
              <a:t>62</a:t>
            </a:fld>
            <a:endParaRPr lang="en-US" altLang="ja-JP" smtClean="0"/>
          </a:p>
        </p:txBody>
      </p:sp>
      <p:sp>
        <p:nvSpPr>
          <p:cNvPr id="7171" name="Rectangle 2"/>
          <p:cNvSpPr>
            <a:spLocks noGrp="1" noChangeArrowheads="1"/>
          </p:cNvSpPr>
          <p:nvPr>
            <p:ph type="title"/>
          </p:nvPr>
        </p:nvSpPr>
        <p:spPr>
          <a:xfrm>
            <a:off x="685800" y="333375"/>
            <a:ext cx="7772400" cy="1006475"/>
          </a:xfrm>
        </p:spPr>
        <p:txBody>
          <a:bodyPr/>
          <a:lstStyle/>
          <a:p>
            <a:pPr eaLnBrk="1" hangingPunct="1"/>
            <a:r>
              <a:rPr lang="ja-JP" altLang="en-US" dirty="0" smtClean="0">
                <a:solidFill>
                  <a:srgbClr val="0000CC"/>
                </a:solidFill>
              </a:rPr>
              <a:t>児童期の手当や医療費助成</a:t>
            </a:r>
          </a:p>
        </p:txBody>
      </p:sp>
      <p:sp>
        <p:nvSpPr>
          <p:cNvPr id="7172" name="Rectangle 3"/>
          <p:cNvSpPr>
            <a:spLocks noGrp="1" noChangeArrowheads="1"/>
          </p:cNvSpPr>
          <p:nvPr>
            <p:ph type="body" idx="1"/>
          </p:nvPr>
        </p:nvSpPr>
        <p:spPr>
          <a:xfrm>
            <a:off x="685800" y="1484785"/>
            <a:ext cx="7772400" cy="4752504"/>
          </a:xfrm>
        </p:spPr>
        <p:txBody>
          <a:bodyPr/>
          <a:lstStyle/>
          <a:p>
            <a:r>
              <a:rPr lang="ja-JP" altLang="en-US" dirty="0" smtClean="0"/>
              <a:t>児童期の手当や医療費助成は、年齢等の条件で障害の有無に関わらず支給されるタイプと、障害に</a:t>
            </a:r>
            <a:r>
              <a:rPr lang="ja-JP" altLang="en-US" dirty="0"/>
              <a:t>着目して支給される</a:t>
            </a:r>
            <a:r>
              <a:rPr lang="ja-JP" altLang="en-US" dirty="0" smtClean="0"/>
              <a:t>タイプが混在する</a:t>
            </a:r>
            <a:endParaRPr lang="en-US" altLang="ja-JP" dirty="0" smtClean="0"/>
          </a:p>
          <a:p>
            <a:r>
              <a:rPr lang="ja-JP" altLang="en-US" dirty="0" smtClean="0"/>
              <a:t>また、国が制度主体になっているタイプと、市町村が制度主体になっているタイプが国のものが混在する</a:t>
            </a:r>
            <a:endParaRPr lang="en-US" altLang="ja-JP" dirty="0" smtClean="0"/>
          </a:p>
          <a:p>
            <a:r>
              <a:rPr lang="ja-JP" altLang="en-US" dirty="0" smtClean="0"/>
              <a:t>児童の場合、原則として申請者と手当等の受給者はいずれも保護者（親）となる</a:t>
            </a:r>
            <a:endParaRPr lang="en-US" altLang="ja-JP" dirty="0" smtClean="0"/>
          </a:p>
        </p:txBody>
      </p:sp>
    </p:spTree>
    <p:extLst>
      <p:ext uri="{BB962C8B-B14F-4D97-AF65-F5344CB8AC3E}">
        <p14:creationId xmlns="" xmlns:p14="http://schemas.microsoft.com/office/powerpoint/2010/main" val="16344352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番号プレースホルダ 5"/>
          <p:cNvSpPr>
            <a:spLocks noGrp="1"/>
          </p:cNvSpPr>
          <p:nvPr>
            <p:ph type="sldNum" sz="quarter" idx="12"/>
          </p:nvPr>
        </p:nvSpPr>
        <p:spPr>
          <a:noFill/>
        </p:spPr>
        <p:txBody>
          <a:bodyPr/>
          <a:lstStyle/>
          <a:p>
            <a:fld id="{8C4C0FA7-7F1F-4C95-991D-D518782B0B64}" type="slidenum">
              <a:rPr lang="en-US" altLang="ja-JP" smtClean="0"/>
              <a:pPr/>
              <a:t>63</a:t>
            </a:fld>
            <a:endParaRPr lang="en-US" altLang="ja-JP" smtClean="0"/>
          </a:p>
        </p:txBody>
      </p:sp>
      <p:sp>
        <p:nvSpPr>
          <p:cNvPr id="7171" name="Rectangle 2"/>
          <p:cNvSpPr>
            <a:spLocks noGrp="1" noChangeArrowheads="1"/>
          </p:cNvSpPr>
          <p:nvPr>
            <p:ph type="title"/>
          </p:nvPr>
        </p:nvSpPr>
        <p:spPr>
          <a:xfrm>
            <a:off x="685800" y="333375"/>
            <a:ext cx="7772400" cy="1006475"/>
          </a:xfrm>
        </p:spPr>
        <p:txBody>
          <a:bodyPr/>
          <a:lstStyle/>
          <a:p>
            <a:pPr eaLnBrk="1" hangingPunct="1"/>
            <a:r>
              <a:rPr lang="ja-JP" altLang="en-US" dirty="0" smtClean="0">
                <a:solidFill>
                  <a:srgbClr val="0000CC"/>
                </a:solidFill>
              </a:rPr>
              <a:t>児童手当（旧・こども手当）</a:t>
            </a:r>
          </a:p>
        </p:txBody>
      </p:sp>
      <p:sp>
        <p:nvSpPr>
          <p:cNvPr id="7172" name="Rectangle 3"/>
          <p:cNvSpPr>
            <a:spLocks noGrp="1" noChangeArrowheads="1"/>
          </p:cNvSpPr>
          <p:nvPr>
            <p:ph type="body" idx="1"/>
          </p:nvPr>
        </p:nvSpPr>
        <p:spPr>
          <a:xfrm>
            <a:off x="685800" y="1484785"/>
            <a:ext cx="7772400" cy="4752504"/>
          </a:xfrm>
        </p:spPr>
        <p:txBody>
          <a:bodyPr/>
          <a:lstStyle/>
          <a:p>
            <a:r>
              <a:rPr lang="ja-JP" altLang="en-US" dirty="0" smtClean="0"/>
              <a:t>年齢等の条件で障害の有無に関わらず支給されるタイプの手当</a:t>
            </a:r>
            <a:endParaRPr lang="en-US" altLang="ja-JP" dirty="0" smtClean="0"/>
          </a:p>
          <a:p>
            <a:r>
              <a:rPr lang="ja-JP" altLang="en-US" dirty="0" smtClean="0"/>
              <a:t>支給</a:t>
            </a:r>
            <a:r>
              <a:rPr lang="ja-JP" altLang="ja-JP" dirty="0" smtClean="0"/>
              <a:t>金額は</a:t>
            </a:r>
            <a:r>
              <a:rPr lang="ja-JP" altLang="en-US" dirty="0" smtClean="0"/>
              <a:t>次のとおり。ただし、所得制限あり（年収額が１千万円くらい）</a:t>
            </a:r>
            <a:endParaRPr lang="en-US" altLang="ja-JP" dirty="0" smtClean="0"/>
          </a:p>
          <a:p>
            <a:r>
              <a:rPr lang="ja-JP" altLang="ja-JP" dirty="0" smtClean="0"/>
              <a:t>３歳</a:t>
            </a:r>
            <a:r>
              <a:rPr lang="ja-JP" altLang="ja-JP" dirty="0"/>
              <a:t>未満が一律に月額</a:t>
            </a:r>
            <a:r>
              <a:rPr lang="en-US" altLang="ja-JP" dirty="0"/>
              <a:t>15,000</a:t>
            </a:r>
            <a:r>
              <a:rPr lang="ja-JP" altLang="ja-JP" dirty="0" smtClean="0"/>
              <a:t>円</a:t>
            </a:r>
            <a:endParaRPr lang="en-US" altLang="ja-JP" dirty="0" smtClean="0"/>
          </a:p>
          <a:p>
            <a:r>
              <a:rPr lang="ja-JP" altLang="ja-JP" dirty="0" smtClean="0"/>
              <a:t>３歳</a:t>
            </a:r>
            <a:r>
              <a:rPr lang="ja-JP" altLang="ja-JP" dirty="0"/>
              <a:t>から小学生までが</a:t>
            </a:r>
            <a:r>
              <a:rPr lang="ja-JP" altLang="ja-JP" dirty="0" smtClean="0"/>
              <a:t>原則月額</a:t>
            </a:r>
            <a:r>
              <a:rPr lang="en-US" altLang="ja-JP" dirty="0"/>
              <a:t>10,000</a:t>
            </a:r>
            <a:r>
              <a:rPr lang="ja-JP" altLang="ja-JP" dirty="0" smtClean="0"/>
              <a:t>円</a:t>
            </a:r>
            <a:endParaRPr lang="en-US" altLang="ja-JP" dirty="0" smtClean="0"/>
          </a:p>
          <a:p>
            <a:pPr marL="0" indent="0">
              <a:buNone/>
            </a:pPr>
            <a:r>
              <a:rPr lang="ja-JP" altLang="en-US" dirty="0"/>
              <a:t>　</a:t>
            </a:r>
            <a:r>
              <a:rPr lang="ja-JP" altLang="ja-JP" dirty="0" smtClean="0"/>
              <a:t>（</a:t>
            </a:r>
            <a:r>
              <a:rPr lang="ja-JP" altLang="ja-JP" dirty="0"/>
              <a:t>第三子以降は月額</a:t>
            </a:r>
            <a:r>
              <a:rPr lang="en-US" altLang="ja-JP" dirty="0"/>
              <a:t>15,000</a:t>
            </a:r>
            <a:r>
              <a:rPr lang="ja-JP" altLang="ja-JP" dirty="0"/>
              <a:t>円</a:t>
            </a:r>
            <a:r>
              <a:rPr lang="ja-JP" altLang="ja-JP" dirty="0" smtClean="0"/>
              <a:t>）</a:t>
            </a:r>
            <a:endParaRPr lang="en-US" altLang="ja-JP" dirty="0" smtClean="0"/>
          </a:p>
          <a:p>
            <a:r>
              <a:rPr lang="ja-JP" altLang="ja-JP" dirty="0" smtClean="0"/>
              <a:t>中学生</a:t>
            </a:r>
            <a:r>
              <a:rPr lang="ja-JP" altLang="ja-JP" dirty="0"/>
              <a:t>は一律に月額</a:t>
            </a:r>
            <a:r>
              <a:rPr lang="en-US" altLang="ja-JP" dirty="0"/>
              <a:t>10,000</a:t>
            </a:r>
            <a:r>
              <a:rPr lang="ja-JP" altLang="ja-JP" dirty="0"/>
              <a:t>円</a:t>
            </a:r>
            <a:endParaRPr lang="en-US" altLang="ja-JP" dirty="0" smtClean="0"/>
          </a:p>
        </p:txBody>
      </p:sp>
    </p:spTree>
    <p:extLst>
      <p:ext uri="{BB962C8B-B14F-4D97-AF65-F5344CB8AC3E}">
        <p14:creationId xmlns="" xmlns:p14="http://schemas.microsoft.com/office/powerpoint/2010/main" val="26558917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番号プレースホルダ 5"/>
          <p:cNvSpPr>
            <a:spLocks noGrp="1"/>
          </p:cNvSpPr>
          <p:nvPr>
            <p:ph type="sldNum" sz="quarter" idx="12"/>
          </p:nvPr>
        </p:nvSpPr>
        <p:spPr>
          <a:noFill/>
        </p:spPr>
        <p:txBody>
          <a:bodyPr/>
          <a:lstStyle/>
          <a:p>
            <a:fld id="{8C4C0FA7-7F1F-4C95-991D-D518782B0B64}" type="slidenum">
              <a:rPr lang="en-US" altLang="ja-JP" smtClean="0"/>
              <a:pPr/>
              <a:t>64</a:t>
            </a:fld>
            <a:endParaRPr lang="en-US" altLang="ja-JP" smtClean="0"/>
          </a:p>
        </p:txBody>
      </p:sp>
      <p:sp>
        <p:nvSpPr>
          <p:cNvPr id="7171" name="Rectangle 2"/>
          <p:cNvSpPr>
            <a:spLocks noGrp="1" noChangeArrowheads="1"/>
          </p:cNvSpPr>
          <p:nvPr>
            <p:ph type="title"/>
          </p:nvPr>
        </p:nvSpPr>
        <p:spPr>
          <a:xfrm>
            <a:off x="685800" y="333375"/>
            <a:ext cx="7772400" cy="1006475"/>
          </a:xfrm>
        </p:spPr>
        <p:txBody>
          <a:bodyPr/>
          <a:lstStyle/>
          <a:p>
            <a:pPr eaLnBrk="1" hangingPunct="1"/>
            <a:r>
              <a:rPr lang="ja-JP" altLang="en-US" dirty="0" smtClean="0">
                <a:solidFill>
                  <a:srgbClr val="0000CC"/>
                </a:solidFill>
              </a:rPr>
              <a:t>特別児童扶養手当</a:t>
            </a:r>
          </a:p>
        </p:txBody>
      </p:sp>
      <p:sp>
        <p:nvSpPr>
          <p:cNvPr id="7172" name="Rectangle 3"/>
          <p:cNvSpPr>
            <a:spLocks noGrp="1" noChangeArrowheads="1"/>
          </p:cNvSpPr>
          <p:nvPr>
            <p:ph type="body" idx="1"/>
          </p:nvPr>
        </p:nvSpPr>
        <p:spPr>
          <a:xfrm>
            <a:off x="685800" y="1484785"/>
            <a:ext cx="7772400" cy="4752504"/>
          </a:xfrm>
        </p:spPr>
        <p:txBody>
          <a:bodyPr/>
          <a:lstStyle/>
          <a:p>
            <a:r>
              <a:rPr lang="ja-JP" altLang="en-US" dirty="0"/>
              <a:t>障害に着目して支給</a:t>
            </a:r>
            <a:r>
              <a:rPr lang="ja-JP" altLang="en-US" dirty="0" smtClean="0"/>
              <a:t>されるタイプの手当なので、障害児の保護者が対象</a:t>
            </a:r>
            <a:endParaRPr lang="en-US" altLang="ja-JP" dirty="0" smtClean="0"/>
          </a:p>
          <a:p>
            <a:r>
              <a:rPr lang="ja-JP" altLang="en-US" dirty="0" smtClean="0"/>
              <a:t>支給</a:t>
            </a:r>
            <a:r>
              <a:rPr lang="ja-JP" altLang="ja-JP" dirty="0" smtClean="0"/>
              <a:t>金額</a:t>
            </a:r>
            <a:r>
              <a:rPr lang="ja-JP" altLang="en-US" dirty="0"/>
              <a:t>は</a:t>
            </a:r>
            <a:r>
              <a:rPr lang="ja-JP" altLang="ja-JP" dirty="0" smtClean="0"/>
              <a:t>障害</a:t>
            </a:r>
            <a:r>
              <a:rPr lang="ja-JP" altLang="ja-JP" dirty="0"/>
              <a:t>の状況によって</a:t>
            </a:r>
            <a:r>
              <a:rPr lang="ja-JP" altLang="ja-JP" dirty="0" smtClean="0"/>
              <a:t>異な</a:t>
            </a:r>
            <a:r>
              <a:rPr lang="ja-JP" altLang="en-US" dirty="0" smtClean="0"/>
              <a:t>り、手帳の等級や医師の診断書によって判定する仕組み。金額は次のとおり</a:t>
            </a:r>
            <a:endParaRPr lang="en-US" altLang="ja-JP" dirty="0" smtClean="0"/>
          </a:p>
          <a:p>
            <a:r>
              <a:rPr lang="ja-JP" altLang="ja-JP" dirty="0"/>
              <a:t>重度（１級）の場合は月額</a:t>
            </a:r>
            <a:r>
              <a:rPr lang="en-US" altLang="ja-JP" dirty="0"/>
              <a:t>50,400</a:t>
            </a:r>
            <a:r>
              <a:rPr lang="ja-JP" altLang="ja-JP" dirty="0"/>
              <a:t>円、中軽度（２級）は月額</a:t>
            </a:r>
            <a:r>
              <a:rPr lang="en-US" altLang="ja-JP" dirty="0"/>
              <a:t>33,570</a:t>
            </a:r>
            <a:r>
              <a:rPr lang="ja-JP" altLang="ja-JP" dirty="0" smtClean="0"/>
              <a:t>円</a:t>
            </a:r>
            <a:endParaRPr lang="en-US" altLang="ja-JP" dirty="0" smtClean="0"/>
          </a:p>
          <a:p>
            <a:r>
              <a:rPr lang="en-US" altLang="ja-JP" dirty="0"/>
              <a:t>20</a:t>
            </a:r>
            <a:r>
              <a:rPr lang="ja-JP" altLang="en-US" dirty="0" smtClean="0"/>
              <a:t>歳</a:t>
            </a:r>
            <a:r>
              <a:rPr lang="ja-JP" altLang="en-US" dirty="0"/>
              <a:t>未満</a:t>
            </a:r>
            <a:r>
              <a:rPr lang="ja-JP" altLang="en-US" dirty="0" smtClean="0"/>
              <a:t>は特別児童扶養手当、</a:t>
            </a:r>
            <a:r>
              <a:rPr lang="en-US" altLang="ja-JP" dirty="0" smtClean="0"/>
              <a:t>20</a:t>
            </a:r>
            <a:r>
              <a:rPr lang="ja-JP" altLang="en-US" dirty="0" smtClean="0"/>
              <a:t>歳以上は障害基礎年金という役割分担</a:t>
            </a:r>
            <a:endParaRPr lang="en-US" altLang="ja-JP" dirty="0" smtClean="0"/>
          </a:p>
        </p:txBody>
      </p:sp>
    </p:spTree>
    <p:extLst>
      <p:ext uri="{BB962C8B-B14F-4D97-AF65-F5344CB8AC3E}">
        <p14:creationId xmlns="" xmlns:p14="http://schemas.microsoft.com/office/powerpoint/2010/main" val="9267789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番号プレースホルダ 5"/>
          <p:cNvSpPr>
            <a:spLocks noGrp="1"/>
          </p:cNvSpPr>
          <p:nvPr>
            <p:ph type="sldNum" sz="quarter" idx="12"/>
          </p:nvPr>
        </p:nvSpPr>
        <p:spPr>
          <a:noFill/>
        </p:spPr>
        <p:txBody>
          <a:bodyPr/>
          <a:lstStyle/>
          <a:p>
            <a:fld id="{8C4C0FA7-7F1F-4C95-991D-D518782B0B64}" type="slidenum">
              <a:rPr lang="en-US" altLang="ja-JP" smtClean="0"/>
              <a:pPr/>
              <a:t>65</a:t>
            </a:fld>
            <a:endParaRPr lang="en-US" altLang="ja-JP" smtClean="0"/>
          </a:p>
        </p:txBody>
      </p:sp>
      <p:sp>
        <p:nvSpPr>
          <p:cNvPr id="7171" name="Rectangle 2"/>
          <p:cNvSpPr>
            <a:spLocks noGrp="1" noChangeArrowheads="1"/>
          </p:cNvSpPr>
          <p:nvPr>
            <p:ph type="title"/>
          </p:nvPr>
        </p:nvSpPr>
        <p:spPr>
          <a:xfrm>
            <a:off x="685800" y="333375"/>
            <a:ext cx="7772400" cy="1006475"/>
          </a:xfrm>
        </p:spPr>
        <p:txBody>
          <a:bodyPr/>
          <a:lstStyle/>
          <a:p>
            <a:pPr eaLnBrk="1" hangingPunct="1"/>
            <a:r>
              <a:rPr lang="ja-JP" altLang="en-US" dirty="0" smtClean="0">
                <a:solidFill>
                  <a:srgbClr val="0000CC"/>
                </a:solidFill>
              </a:rPr>
              <a:t>障害児</a:t>
            </a:r>
            <a:r>
              <a:rPr lang="ja-JP" altLang="en-US" dirty="0">
                <a:solidFill>
                  <a:srgbClr val="0000CC"/>
                </a:solidFill>
              </a:rPr>
              <a:t>福祉</a:t>
            </a:r>
            <a:r>
              <a:rPr lang="ja-JP" altLang="en-US" dirty="0" smtClean="0">
                <a:solidFill>
                  <a:srgbClr val="0000CC"/>
                </a:solidFill>
              </a:rPr>
              <a:t>手当</a:t>
            </a:r>
          </a:p>
        </p:txBody>
      </p:sp>
      <p:sp>
        <p:nvSpPr>
          <p:cNvPr id="7172" name="Rectangle 3"/>
          <p:cNvSpPr>
            <a:spLocks noGrp="1" noChangeArrowheads="1"/>
          </p:cNvSpPr>
          <p:nvPr>
            <p:ph type="body" idx="1"/>
          </p:nvPr>
        </p:nvSpPr>
        <p:spPr>
          <a:xfrm>
            <a:off x="685800" y="1484785"/>
            <a:ext cx="7772400" cy="4752504"/>
          </a:xfrm>
        </p:spPr>
        <p:txBody>
          <a:bodyPr/>
          <a:lstStyle/>
          <a:p>
            <a:r>
              <a:rPr lang="ja-JP" altLang="en-US" dirty="0"/>
              <a:t>障害に着目して支給</a:t>
            </a:r>
            <a:r>
              <a:rPr lang="ja-JP" altLang="en-US" dirty="0" smtClean="0"/>
              <a:t>されるタイプの手当なので、障害児が対象（特別児童扶養手当は親の扶養に着目した手当、障害児福祉手当は子どもの障害に着目した手当）</a:t>
            </a:r>
            <a:endParaRPr lang="en-US" altLang="ja-JP" dirty="0" smtClean="0"/>
          </a:p>
          <a:p>
            <a:r>
              <a:rPr lang="ja-JP" altLang="ja-JP" dirty="0"/>
              <a:t>重度障害のある子ども（常時介護を要する子ども</a:t>
            </a:r>
            <a:r>
              <a:rPr lang="ja-JP" altLang="ja-JP" dirty="0" smtClean="0"/>
              <a:t>）</a:t>
            </a:r>
            <a:r>
              <a:rPr lang="ja-JP" altLang="en-US" dirty="0" smtClean="0"/>
              <a:t>が対象で、基本的には医師の診断書によって判定する仕組み（最重度の手帳の場合は診断書省略もありうる）</a:t>
            </a:r>
            <a:endParaRPr lang="en-US" altLang="ja-JP" dirty="0" smtClean="0"/>
          </a:p>
          <a:p>
            <a:r>
              <a:rPr lang="ja-JP" altLang="en-US" dirty="0" smtClean="0"/>
              <a:t>支給</a:t>
            </a:r>
            <a:r>
              <a:rPr lang="ja-JP" altLang="en-US" dirty="0"/>
              <a:t>金額</a:t>
            </a:r>
            <a:r>
              <a:rPr lang="ja-JP" altLang="en-US" dirty="0" smtClean="0"/>
              <a:t>は</a:t>
            </a:r>
            <a:r>
              <a:rPr lang="ja-JP" altLang="ja-JP" dirty="0"/>
              <a:t>月額</a:t>
            </a:r>
            <a:r>
              <a:rPr lang="en-US" altLang="ja-JP" dirty="0"/>
              <a:t>14,280</a:t>
            </a:r>
            <a:r>
              <a:rPr lang="ja-JP" altLang="ja-JP" dirty="0"/>
              <a:t>円</a:t>
            </a:r>
            <a:endParaRPr lang="en-US" altLang="ja-JP" dirty="0" smtClean="0"/>
          </a:p>
        </p:txBody>
      </p:sp>
    </p:spTree>
    <p:extLst>
      <p:ext uri="{BB962C8B-B14F-4D97-AF65-F5344CB8AC3E}">
        <p14:creationId xmlns="" xmlns:p14="http://schemas.microsoft.com/office/powerpoint/2010/main" val="35280521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番号プレースホルダ 5"/>
          <p:cNvSpPr>
            <a:spLocks noGrp="1"/>
          </p:cNvSpPr>
          <p:nvPr>
            <p:ph type="sldNum" sz="quarter" idx="12"/>
          </p:nvPr>
        </p:nvSpPr>
        <p:spPr>
          <a:noFill/>
        </p:spPr>
        <p:txBody>
          <a:bodyPr/>
          <a:lstStyle/>
          <a:p>
            <a:fld id="{8C4C0FA7-7F1F-4C95-991D-D518782B0B64}" type="slidenum">
              <a:rPr lang="en-US" altLang="ja-JP" smtClean="0"/>
              <a:pPr/>
              <a:t>66</a:t>
            </a:fld>
            <a:endParaRPr lang="en-US" altLang="ja-JP" smtClean="0"/>
          </a:p>
        </p:txBody>
      </p:sp>
      <p:sp>
        <p:nvSpPr>
          <p:cNvPr id="7171" name="Rectangle 2"/>
          <p:cNvSpPr>
            <a:spLocks noGrp="1" noChangeArrowheads="1"/>
          </p:cNvSpPr>
          <p:nvPr>
            <p:ph type="title"/>
          </p:nvPr>
        </p:nvSpPr>
        <p:spPr>
          <a:xfrm>
            <a:off x="685800" y="333375"/>
            <a:ext cx="7772400" cy="1006475"/>
          </a:xfrm>
        </p:spPr>
        <p:txBody>
          <a:bodyPr/>
          <a:lstStyle/>
          <a:p>
            <a:r>
              <a:rPr lang="ja-JP" altLang="ja-JP" dirty="0" smtClean="0">
                <a:solidFill>
                  <a:srgbClr val="00B050"/>
                </a:solidFill>
              </a:rPr>
              <a:t>乳幼児医療費</a:t>
            </a:r>
            <a:r>
              <a:rPr lang="ja-JP" altLang="ja-JP" dirty="0">
                <a:solidFill>
                  <a:srgbClr val="00B050"/>
                </a:solidFill>
              </a:rPr>
              <a:t>助成制度</a:t>
            </a:r>
            <a:endParaRPr lang="ja-JP" altLang="en-US" dirty="0" smtClean="0">
              <a:solidFill>
                <a:srgbClr val="00B050"/>
              </a:solidFill>
            </a:endParaRPr>
          </a:p>
        </p:txBody>
      </p:sp>
      <p:sp>
        <p:nvSpPr>
          <p:cNvPr id="7172" name="Rectangle 3"/>
          <p:cNvSpPr>
            <a:spLocks noGrp="1" noChangeArrowheads="1"/>
          </p:cNvSpPr>
          <p:nvPr>
            <p:ph type="body" idx="1"/>
          </p:nvPr>
        </p:nvSpPr>
        <p:spPr>
          <a:xfrm>
            <a:off x="685800" y="1484785"/>
            <a:ext cx="7772400" cy="4752504"/>
          </a:xfrm>
        </p:spPr>
        <p:txBody>
          <a:bodyPr/>
          <a:lstStyle/>
          <a:p>
            <a:r>
              <a:rPr lang="ja-JP" altLang="en-US" dirty="0"/>
              <a:t>年齢等の条件で障害の有無に関わらず支給されるタイプ</a:t>
            </a:r>
            <a:r>
              <a:rPr lang="ja-JP" altLang="en-US" dirty="0" smtClean="0"/>
              <a:t>の</a:t>
            </a:r>
            <a:r>
              <a:rPr lang="ja-JP" altLang="en-US" dirty="0"/>
              <a:t>医療費助成</a:t>
            </a:r>
            <a:endParaRPr lang="en-US" altLang="ja-JP" dirty="0"/>
          </a:p>
          <a:p>
            <a:r>
              <a:rPr lang="ja-JP" altLang="ja-JP" dirty="0"/>
              <a:t>市町村事業なため、対象は市町村ごとに異なる（小学生くらいまでが</a:t>
            </a:r>
            <a:r>
              <a:rPr lang="ja-JP" altLang="ja-JP" dirty="0" smtClean="0"/>
              <a:t>多い</a:t>
            </a:r>
            <a:r>
              <a:rPr lang="ja-JP" altLang="en-US" dirty="0" smtClean="0"/>
              <a:t>が、近年は子育て支援施策の競合により、対象拡大の傾向</a:t>
            </a:r>
            <a:r>
              <a:rPr lang="ja-JP" altLang="ja-JP" dirty="0" smtClean="0"/>
              <a:t>）</a:t>
            </a:r>
            <a:endParaRPr lang="en-US" altLang="ja-JP" dirty="0" smtClean="0"/>
          </a:p>
          <a:p>
            <a:r>
              <a:rPr lang="ja-JP" altLang="ja-JP" dirty="0"/>
              <a:t>助成範囲も市町村によって異なる（医療保険の自己</a:t>
            </a:r>
            <a:r>
              <a:rPr lang="ja-JP" altLang="ja-JP" dirty="0" smtClean="0"/>
              <a:t>負担分</a:t>
            </a:r>
            <a:r>
              <a:rPr lang="ja-JP" altLang="en-US" dirty="0" smtClean="0"/>
              <a:t>を助成対象</a:t>
            </a:r>
            <a:r>
              <a:rPr lang="ja-JP" altLang="ja-JP" dirty="0" smtClean="0"/>
              <a:t>と</a:t>
            </a:r>
            <a:r>
              <a:rPr lang="ja-JP" altLang="ja-JP" dirty="0"/>
              <a:t>している地域が</a:t>
            </a:r>
            <a:r>
              <a:rPr lang="ja-JP" altLang="ja-JP" dirty="0" smtClean="0"/>
              <a:t>多い）</a:t>
            </a:r>
            <a:endParaRPr lang="en-US" altLang="ja-JP" dirty="0" smtClean="0"/>
          </a:p>
        </p:txBody>
      </p:sp>
    </p:spTree>
    <p:extLst>
      <p:ext uri="{BB962C8B-B14F-4D97-AF65-F5344CB8AC3E}">
        <p14:creationId xmlns="" xmlns:p14="http://schemas.microsoft.com/office/powerpoint/2010/main" val="11163075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番号プレースホルダ 5"/>
          <p:cNvSpPr>
            <a:spLocks noGrp="1"/>
          </p:cNvSpPr>
          <p:nvPr>
            <p:ph type="sldNum" sz="quarter" idx="12"/>
          </p:nvPr>
        </p:nvSpPr>
        <p:spPr>
          <a:noFill/>
        </p:spPr>
        <p:txBody>
          <a:bodyPr/>
          <a:lstStyle/>
          <a:p>
            <a:fld id="{8C4C0FA7-7F1F-4C95-991D-D518782B0B64}" type="slidenum">
              <a:rPr lang="en-US" altLang="ja-JP" smtClean="0"/>
              <a:pPr/>
              <a:t>67</a:t>
            </a:fld>
            <a:endParaRPr lang="en-US" altLang="ja-JP" smtClean="0"/>
          </a:p>
        </p:txBody>
      </p:sp>
      <p:sp>
        <p:nvSpPr>
          <p:cNvPr id="7171" name="Rectangle 2"/>
          <p:cNvSpPr>
            <a:spLocks noGrp="1" noChangeArrowheads="1"/>
          </p:cNvSpPr>
          <p:nvPr>
            <p:ph type="title"/>
          </p:nvPr>
        </p:nvSpPr>
        <p:spPr>
          <a:xfrm>
            <a:off x="685800" y="333375"/>
            <a:ext cx="7772400" cy="1006475"/>
          </a:xfrm>
        </p:spPr>
        <p:txBody>
          <a:bodyPr/>
          <a:lstStyle/>
          <a:p>
            <a:r>
              <a:rPr lang="ja-JP" altLang="en-US" dirty="0" smtClean="0">
                <a:solidFill>
                  <a:srgbClr val="00B050"/>
                </a:solidFill>
              </a:rPr>
              <a:t>自立支援医療制度</a:t>
            </a:r>
          </a:p>
        </p:txBody>
      </p:sp>
      <p:sp>
        <p:nvSpPr>
          <p:cNvPr id="7172" name="Rectangle 3"/>
          <p:cNvSpPr>
            <a:spLocks noGrp="1" noChangeArrowheads="1"/>
          </p:cNvSpPr>
          <p:nvPr>
            <p:ph type="body" idx="1"/>
          </p:nvPr>
        </p:nvSpPr>
        <p:spPr>
          <a:xfrm>
            <a:off x="685800" y="1484785"/>
            <a:ext cx="7772400" cy="4752504"/>
          </a:xfrm>
        </p:spPr>
        <p:txBody>
          <a:bodyPr/>
          <a:lstStyle/>
          <a:p>
            <a:r>
              <a:rPr lang="ja-JP" altLang="en-US" dirty="0" smtClean="0"/>
              <a:t>障害に着目して支給</a:t>
            </a:r>
            <a:r>
              <a:rPr lang="ja-JP" altLang="en-US" dirty="0"/>
              <a:t>されるタイプ</a:t>
            </a:r>
            <a:r>
              <a:rPr lang="ja-JP" altLang="en-US" dirty="0" smtClean="0"/>
              <a:t>の</a:t>
            </a:r>
            <a:r>
              <a:rPr lang="ja-JP" altLang="en-US" dirty="0"/>
              <a:t>医療費</a:t>
            </a:r>
            <a:r>
              <a:rPr lang="ja-JP" altLang="en-US" dirty="0" smtClean="0"/>
              <a:t>助成</a:t>
            </a:r>
            <a:endParaRPr lang="en-US" altLang="ja-JP" dirty="0" smtClean="0"/>
          </a:p>
          <a:p>
            <a:r>
              <a:rPr lang="ja-JP" altLang="en-US" dirty="0" smtClean="0"/>
              <a:t>児童期については、身体障害児を対象とした「育成医療」と、知的・発達障害児を対象とした「</a:t>
            </a:r>
            <a:r>
              <a:rPr lang="ja-JP" altLang="ja-JP" dirty="0"/>
              <a:t>精神科通院</a:t>
            </a:r>
            <a:r>
              <a:rPr lang="ja-JP" altLang="ja-JP" dirty="0" smtClean="0"/>
              <a:t>医療</a:t>
            </a:r>
            <a:r>
              <a:rPr lang="ja-JP" altLang="en-US" dirty="0" smtClean="0"/>
              <a:t>」が利用可能</a:t>
            </a:r>
            <a:endParaRPr lang="en-US" altLang="ja-JP" dirty="0" smtClean="0"/>
          </a:p>
          <a:p>
            <a:r>
              <a:rPr lang="ja-JP" altLang="en-US" dirty="0" smtClean="0"/>
              <a:t>それぞれ、対象になるかどうかは指定医師の診断書により判定する</a:t>
            </a:r>
            <a:endParaRPr lang="en-US" altLang="ja-JP" dirty="0" smtClean="0"/>
          </a:p>
          <a:p>
            <a:r>
              <a:rPr lang="ja-JP" altLang="ja-JP" dirty="0"/>
              <a:t>助成範囲は医療費の９割（自己負担</a:t>
            </a:r>
            <a:r>
              <a:rPr lang="ja-JP" altLang="ja-JP" dirty="0" smtClean="0"/>
              <a:t>１割</a:t>
            </a:r>
            <a:r>
              <a:rPr lang="ja-JP" altLang="en-US" dirty="0" smtClean="0"/>
              <a:t>なので、通常の医療保険よりは有利</a:t>
            </a:r>
            <a:r>
              <a:rPr lang="ja-JP" altLang="ja-JP" dirty="0" smtClean="0"/>
              <a:t>）</a:t>
            </a:r>
            <a:endParaRPr lang="en-US" altLang="ja-JP" dirty="0"/>
          </a:p>
        </p:txBody>
      </p:sp>
    </p:spTree>
    <p:extLst>
      <p:ext uri="{BB962C8B-B14F-4D97-AF65-F5344CB8AC3E}">
        <p14:creationId xmlns="" xmlns:p14="http://schemas.microsoft.com/office/powerpoint/2010/main" val="13017016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番号プレースホルダ 5"/>
          <p:cNvSpPr>
            <a:spLocks noGrp="1"/>
          </p:cNvSpPr>
          <p:nvPr>
            <p:ph type="sldNum" sz="quarter" idx="12"/>
          </p:nvPr>
        </p:nvSpPr>
        <p:spPr>
          <a:noFill/>
        </p:spPr>
        <p:txBody>
          <a:bodyPr/>
          <a:lstStyle/>
          <a:p>
            <a:fld id="{8C4C0FA7-7F1F-4C95-991D-D518782B0B64}" type="slidenum">
              <a:rPr lang="en-US" altLang="ja-JP" smtClean="0"/>
              <a:pPr/>
              <a:t>68</a:t>
            </a:fld>
            <a:endParaRPr lang="en-US" altLang="ja-JP" smtClean="0"/>
          </a:p>
        </p:txBody>
      </p:sp>
      <p:sp>
        <p:nvSpPr>
          <p:cNvPr id="7171" name="Rectangle 2"/>
          <p:cNvSpPr>
            <a:spLocks noGrp="1" noChangeArrowheads="1"/>
          </p:cNvSpPr>
          <p:nvPr>
            <p:ph type="title"/>
          </p:nvPr>
        </p:nvSpPr>
        <p:spPr>
          <a:xfrm>
            <a:off x="685800" y="333375"/>
            <a:ext cx="7772400" cy="1006475"/>
          </a:xfrm>
        </p:spPr>
        <p:txBody>
          <a:bodyPr/>
          <a:lstStyle/>
          <a:p>
            <a:r>
              <a:rPr lang="ja-JP" altLang="ja-JP" dirty="0">
                <a:solidFill>
                  <a:srgbClr val="00B050"/>
                </a:solidFill>
              </a:rPr>
              <a:t>重度</a:t>
            </a:r>
            <a:r>
              <a:rPr lang="ja-JP" altLang="ja-JP" dirty="0" smtClean="0">
                <a:solidFill>
                  <a:srgbClr val="00B050"/>
                </a:solidFill>
              </a:rPr>
              <a:t>障害児者医療費</a:t>
            </a:r>
            <a:r>
              <a:rPr lang="ja-JP" altLang="ja-JP" dirty="0">
                <a:solidFill>
                  <a:srgbClr val="00B050"/>
                </a:solidFill>
              </a:rPr>
              <a:t>助成</a:t>
            </a:r>
            <a:r>
              <a:rPr lang="ja-JP" altLang="ja-JP" dirty="0" smtClean="0">
                <a:solidFill>
                  <a:srgbClr val="00B050"/>
                </a:solidFill>
              </a:rPr>
              <a:t>制度</a:t>
            </a:r>
            <a:endParaRPr lang="ja-JP" altLang="en-US" dirty="0" smtClean="0">
              <a:solidFill>
                <a:srgbClr val="00B050"/>
              </a:solidFill>
            </a:endParaRPr>
          </a:p>
        </p:txBody>
      </p:sp>
      <p:sp>
        <p:nvSpPr>
          <p:cNvPr id="7172" name="Rectangle 3"/>
          <p:cNvSpPr>
            <a:spLocks noGrp="1" noChangeArrowheads="1"/>
          </p:cNvSpPr>
          <p:nvPr>
            <p:ph type="body" idx="1"/>
          </p:nvPr>
        </p:nvSpPr>
        <p:spPr>
          <a:xfrm>
            <a:off x="685800" y="1484785"/>
            <a:ext cx="7772400" cy="4752504"/>
          </a:xfrm>
        </p:spPr>
        <p:txBody>
          <a:bodyPr/>
          <a:lstStyle/>
          <a:p>
            <a:r>
              <a:rPr lang="ja-JP" altLang="en-US" dirty="0" smtClean="0"/>
              <a:t>障害に着目して支給</a:t>
            </a:r>
            <a:r>
              <a:rPr lang="ja-JP" altLang="en-US" dirty="0"/>
              <a:t>されるタイプ</a:t>
            </a:r>
            <a:r>
              <a:rPr lang="ja-JP" altLang="en-US" dirty="0" smtClean="0"/>
              <a:t>の</a:t>
            </a:r>
            <a:r>
              <a:rPr lang="ja-JP" altLang="en-US" dirty="0"/>
              <a:t>医療費</a:t>
            </a:r>
            <a:r>
              <a:rPr lang="ja-JP" altLang="en-US" dirty="0" smtClean="0"/>
              <a:t>助成</a:t>
            </a:r>
            <a:endParaRPr lang="en-US" altLang="ja-JP" dirty="0" smtClean="0"/>
          </a:p>
          <a:p>
            <a:r>
              <a:rPr lang="ja-JP" altLang="ja-JP" dirty="0"/>
              <a:t>市町村事業なため、対象は市町村ごとに異なる（重度判定を対象としている地域が多い）</a:t>
            </a:r>
            <a:endParaRPr lang="en-US" altLang="ja-JP" dirty="0" smtClean="0"/>
          </a:p>
          <a:p>
            <a:r>
              <a:rPr lang="ja-JP" altLang="ja-JP" dirty="0" smtClean="0"/>
              <a:t>助成</a:t>
            </a:r>
            <a:r>
              <a:rPr lang="ja-JP" altLang="ja-JP" dirty="0"/>
              <a:t>範囲</a:t>
            </a:r>
            <a:r>
              <a:rPr lang="ja-JP" altLang="ja-JP" dirty="0" smtClean="0"/>
              <a:t>は</a:t>
            </a:r>
            <a:r>
              <a:rPr lang="ja-JP" altLang="ja-JP" dirty="0"/>
              <a:t>助成範囲も市町村によって異なる（医療保険の自己負担分としている地域が</a:t>
            </a:r>
            <a:r>
              <a:rPr lang="ja-JP" altLang="ja-JP" dirty="0" smtClean="0"/>
              <a:t>多い</a:t>
            </a:r>
            <a:r>
              <a:rPr lang="ja-JP" altLang="en-US" dirty="0" smtClean="0"/>
              <a:t>が、近年では全額補助ではなく一部負担を導入する地域が増えている</a:t>
            </a:r>
            <a:r>
              <a:rPr lang="ja-JP" altLang="ja-JP" dirty="0" smtClean="0"/>
              <a:t>）</a:t>
            </a:r>
            <a:endParaRPr lang="en-US" altLang="ja-JP" dirty="0"/>
          </a:p>
        </p:txBody>
      </p:sp>
    </p:spTree>
    <p:extLst>
      <p:ext uri="{BB962C8B-B14F-4D97-AF65-F5344CB8AC3E}">
        <p14:creationId xmlns="" xmlns:p14="http://schemas.microsoft.com/office/powerpoint/2010/main" val="6186027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スライド番号プレースホルダ 5"/>
          <p:cNvSpPr>
            <a:spLocks noGrp="1"/>
          </p:cNvSpPr>
          <p:nvPr>
            <p:ph type="sldNum" sz="quarter" idx="12"/>
          </p:nvPr>
        </p:nvSpPr>
        <p:spPr>
          <a:noFill/>
        </p:spPr>
        <p:txBody>
          <a:bodyPr/>
          <a:lstStyle/>
          <a:p>
            <a:fld id="{7F752EEE-767D-4392-A2AF-F0B982B064EF}" type="slidenum">
              <a:rPr lang="en-US" altLang="ja-JP" smtClean="0"/>
              <a:pPr/>
              <a:t>69</a:t>
            </a:fld>
            <a:endParaRPr lang="en-US" altLang="ja-JP" smtClean="0"/>
          </a:p>
        </p:txBody>
      </p:sp>
      <p:sp>
        <p:nvSpPr>
          <p:cNvPr id="66563" name="Rectangle 2"/>
          <p:cNvSpPr>
            <a:spLocks noGrp="1" noChangeArrowheads="1"/>
          </p:cNvSpPr>
          <p:nvPr>
            <p:ph type="title"/>
          </p:nvPr>
        </p:nvSpPr>
        <p:spPr>
          <a:xfrm>
            <a:off x="685800" y="500063"/>
            <a:ext cx="7772400" cy="1252537"/>
          </a:xfrm>
        </p:spPr>
        <p:txBody>
          <a:bodyPr/>
          <a:lstStyle/>
          <a:p>
            <a:pPr eaLnBrk="1" hangingPunct="1"/>
            <a:r>
              <a:rPr lang="ja-JP" altLang="en-US" sz="4800" smtClean="0">
                <a:solidFill>
                  <a:schemeClr val="tx1"/>
                </a:solidFill>
              </a:rPr>
              <a:t>変わるもの、変わらないもの</a:t>
            </a:r>
          </a:p>
        </p:txBody>
      </p:sp>
      <p:sp>
        <p:nvSpPr>
          <p:cNvPr id="6" name="正方形/長方形 5"/>
          <p:cNvSpPr/>
          <p:nvPr/>
        </p:nvSpPr>
        <p:spPr>
          <a:xfrm>
            <a:off x="928688" y="4357688"/>
            <a:ext cx="7215187" cy="15001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4800" dirty="0">
                <a:solidFill>
                  <a:schemeClr val="tx1"/>
                </a:solidFill>
              </a:rPr>
              <a:t>変わらない支援</a:t>
            </a:r>
            <a:endParaRPr lang="en-US" altLang="ja-JP" sz="4800" dirty="0">
              <a:solidFill>
                <a:schemeClr val="tx1"/>
              </a:solidFill>
            </a:endParaRPr>
          </a:p>
          <a:p>
            <a:pPr algn="ctr">
              <a:defRPr/>
            </a:pPr>
            <a:r>
              <a:rPr lang="ja-JP" altLang="en-US" dirty="0" smtClean="0">
                <a:solidFill>
                  <a:schemeClr val="tx1"/>
                </a:solidFill>
              </a:rPr>
              <a:t>本人に寄り添った支援、地域生活の推進など</a:t>
            </a:r>
            <a:endParaRPr lang="ja-JP" altLang="en-US" dirty="0">
              <a:solidFill>
                <a:schemeClr val="tx1"/>
              </a:solidFill>
            </a:endParaRPr>
          </a:p>
        </p:txBody>
      </p:sp>
      <p:sp>
        <p:nvSpPr>
          <p:cNvPr id="7" name="円/楕円 6"/>
          <p:cNvSpPr/>
          <p:nvPr/>
        </p:nvSpPr>
        <p:spPr>
          <a:xfrm>
            <a:off x="1000125" y="2214563"/>
            <a:ext cx="7072313" cy="18573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4800" dirty="0">
                <a:solidFill>
                  <a:schemeClr val="tx1"/>
                </a:solidFill>
              </a:rPr>
              <a:t>変わる制度</a:t>
            </a:r>
            <a:endParaRPr lang="en-US" altLang="ja-JP" sz="4800" dirty="0">
              <a:solidFill>
                <a:schemeClr val="tx1"/>
              </a:solidFill>
            </a:endParaRPr>
          </a:p>
          <a:p>
            <a:pPr algn="ctr">
              <a:defRPr/>
            </a:pPr>
            <a:r>
              <a:rPr lang="ja-JP" altLang="en-US" dirty="0">
                <a:solidFill>
                  <a:schemeClr val="tx1"/>
                </a:solidFill>
              </a:rPr>
              <a:t>措置　→　支援費　→　自立支援法</a:t>
            </a:r>
            <a:endParaRPr lang="en-US" altLang="ja-JP" dirty="0">
              <a:solidFill>
                <a:schemeClr val="tx1"/>
              </a:solidFill>
            </a:endParaRPr>
          </a:p>
          <a:p>
            <a:pPr algn="ctr">
              <a:defRPr/>
            </a:pPr>
            <a:r>
              <a:rPr lang="ja-JP" altLang="en-US" dirty="0">
                <a:solidFill>
                  <a:schemeClr val="tx1"/>
                </a:solidFill>
              </a:rPr>
              <a:t>→　</a:t>
            </a:r>
            <a:r>
              <a:rPr lang="ja-JP" altLang="en-US" dirty="0" smtClean="0">
                <a:solidFill>
                  <a:schemeClr val="tx1"/>
                </a:solidFill>
              </a:rPr>
              <a:t>総合支援法</a:t>
            </a:r>
            <a:endParaRPr lang="ja-JP" altLang="en-US" dirty="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260648"/>
            <a:ext cx="7772400" cy="947192"/>
          </a:xfrm>
        </p:spPr>
        <p:txBody>
          <a:bodyPr/>
          <a:lstStyle/>
          <a:p>
            <a:r>
              <a:rPr lang="ja-JP" altLang="en-US" dirty="0">
                <a:solidFill>
                  <a:schemeClr val="accent1">
                    <a:lumMod val="50000"/>
                  </a:schemeClr>
                </a:solidFill>
              </a:rPr>
              <a:t>法律</a:t>
            </a:r>
            <a:r>
              <a:rPr kumimoji="1" lang="ja-JP" altLang="en-US" dirty="0" smtClean="0">
                <a:solidFill>
                  <a:schemeClr val="accent1">
                    <a:lumMod val="50000"/>
                  </a:schemeClr>
                </a:solidFill>
              </a:rPr>
              <a:t>の目的や理念</a:t>
            </a:r>
            <a:endParaRPr kumimoji="1" lang="ja-JP" altLang="en-US" dirty="0">
              <a:solidFill>
                <a:schemeClr val="accent1">
                  <a:lumMod val="50000"/>
                </a:schemeClr>
              </a:solidFill>
            </a:endParaRPr>
          </a:p>
        </p:txBody>
      </p:sp>
      <p:graphicFrame>
        <p:nvGraphicFramePr>
          <p:cNvPr id="5" name="コンテンツ プレースホルダー 4"/>
          <p:cNvGraphicFramePr>
            <a:graphicFrameLocks noGrp="1"/>
          </p:cNvGraphicFramePr>
          <p:nvPr>
            <p:ph idx="1"/>
            <p:extLst>
              <p:ext uri="{D42A27DB-BD31-4B8C-83A1-F6EECF244321}">
                <p14:modId xmlns="" xmlns:p14="http://schemas.microsoft.com/office/powerpoint/2010/main" val="1150225534"/>
              </p:ext>
            </p:extLst>
          </p:nvPr>
        </p:nvGraphicFramePr>
        <p:xfrm>
          <a:off x="685800" y="1340768"/>
          <a:ext cx="7772400" cy="4755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スライド番号プレースホルダー 3"/>
          <p:cNvSpPr>
            <a:spLocks noGrp="1"/>
          </p:cNvSpPr>
          <p:nvPr>
            <p:ph type="sldNum" sz="quarter" idx="12"/>
          </p:nvPr>
        </p:nvSpPr>
        <p:spPr/>
        <p:txBody>
          <a:bodyPr/>
          <a:lstStyle/>
          <a:p>
            <a:pPr>
              <a:defRPr/>
            </a:pPr>
            <a:fld id="{98DAC7B9-7127-46C5-BA3D-57F37B54F479}" type="slidenum">
              <a:rPr lang="en-US" altLang="ja-JP" smtClean="0"/>
              <a:pPr>
                <a:defRPr/>
              </a:pPr>
              <a:t>7</a:t>
            </a:fld>
            <a:endParaRPr lang="en-US" altLang="ja-JP"/>
          </a:p>
        </p:txBody>
      </p:sp>
    </p:spTree>
    <p:extLst>
      <p:ext uri="{BB962C8B-B14F-4D97-AF65-F5344CB8AC3E}">
        <p14:creationId xmlns="" xmlns:p14="http://schemas.microsoft.com/office/powerpoint/2010/main" val="41119978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番号プレースホルダ 5"/>
          <p:cNvSpPr>
            <a:spLocks noGrp="1"/>
          </p:cNvSpPr>
          <p:nvPr>
            <p:ph type="sldNum" sz="quarter" idx="12"/>
          </p:nvPr>
        </p:nvSpPr>
        <p:spPr>
          <a:noFill/>
        </p:spPr>
        <p:txBody>
          <a:bodyPr/>
          <a:lstStyle/>
          <a:p>
            <a:fld id="{E263553C-BFB6-457B-A437-4A5ED4E7ECD5}" type="slidenum">
              <a:rPr lang="en-US" altLang="ja-JP" smtClean="0"/>
              <a:pPr/>
              <a:t>70</a:t>
            </a:fld>
            <a:endParaRPr lang="en-US" altLang="ja-JP" smtClean="0"/>
          </a:p>
        </p:txBody>
      </p:sp>
      <p:sp>
        <p:nvSpPr>
          <p:cNvPr id="67587" name="Rectangle 2"/>
          <p:cNvSpPr>
            <a:spLocks noGrp="1" noChangeArrowheads="1"/>
          </p:cNvSpPr>
          <p:nvPr>
            <p:ph type="title"/>
          </p:nvPr>
        </p:nvSpPr>
        <p:spPr/>
        <p:txBody>
          <a:bodyPr/>
          <a:lstStyle/>
          <a:p>
            <a:pPr eaLnBrk="1" hangingPunct="1"/>
            <a:r>
              <a:rPr lang="ja-JP" altLang="en-US" dirty="0" smtClean="0">
                <a:solidFill>
                  <a:schemeClr val="accent2"/>
                </a:solidFill>
              </a:rPr>
              <a:t>お話の最後に・・</a:t>
            </a:r>
          </a:p>
        </p:txBody>
      </p:sp>
      <p:sp>
        <p:nvSpPr>
          <p:cNvPr id="67588" name="Rectangle 3"/>
          <p:cNvSpPr>
            <a:spLocks noGrp="1" noChangeArrowheads="1"/>
          </p:cNvSpPr>
          <p:nvPr>
            <p:ph type="body" idx="1"/>
          </p:nvPr>
        </p:nvSpPr>
        <p:spPr>
          <a:xfrm>
            <a:off x="685800" y="1844675"/>
            <a:ext cx="7772400" cy="4248621"/>
          </a:xfrm>
        </p:spPr>
        <p:txBody>
          <a:bodyPr/>
          <a:lstStyle/>
          <a:p>
            <a:pPr eaLnBrk="1" hangingPunct="1"/>
            <a:r>
              <a:rPr lang="ja-JP" altLang="en-US" dirty="0" smtClean="0"/>
              <a:t>又村は、障がいのある人に関わる制度を、なるべく分かりやすくお伝えすることを目指しています。「通訳」みたいなものです。</a:t>
            </a:r>
          </a:p>
          <a:p>
            <a:pPr eaLnBrk="1" hangingPunct="1"/>
            <a:r>
              <a:rPr lang="ja-JP" altLang="en-US" dirty="0" smtClean="0"/>
              <a:t>でも、「通訳」を必要とする福祉制度っていうのは、どうなんでしょう？</a:t>
            </a:r>
          </a:p>
          <a:p>
            <a:pPr eaLnBrk="1" hangingPunct="1"/>
            <a:r>
              <a:rPr lang="ja-JP" altLang="en-US" dirty="0" smtClean="0"/>
              <a:t>いつの日か、「サービスを利用する人が理解できる」ことが当たり前に求められる法制度になって欲しいものですね。</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番号プレースホルダ 4"/>
          <p:cNvSpPr>
            <a:spLocks noGrp="1"/>
          </p:cNvSpPr>
          <p:nvPr>
            <p:ph type="sldNum" sz="quarter" idx="12"/>
          </p:nvPr>
        </p:nvSpPr>
        <p:spPr>
          <a:noFill/>
        </p:spPr>
        <p:txBody>
          <a:bodyPr/>
          <a:lstStyle/>
          <a:p>
            <a:fld id="{D1982750-C72C-4D92-8ACB-673BEEE42F2A}" type="slidenum">
              <a:rPr lang="en-US" altLang="ja-JP" smtClean="0"/>
              <a:pPr/>
              <a:t>71</a:t>
            </a:fld>
            <a:endParaRPr lang="en-US" altLang="ja-JP" smtClean="0"/>
          </a:p>
        </p:txBody>
      </p:sp>
      <p:sp>
        <p:nvSpPr>
          <p:cNvPr id="68611" name="Rectangle 4"/>
          <p:cNvSpPr>
            <a:spLocks noGrp="1" noChangeArrowheads="1"/>
          </p:cNvSpPr>
          <p:nvPr>
            <p:ph type="title"/>
          </p:nvPr>
        </p:nvSpPr>
        <p:spPr>
          <a:xfrm>
            <a:off x="685800" y="609600"/>
            <a:ext cx="7772400" cy="5267325"/>
          </a:xfrm>
        </p:spPr>
        <p:txBody>
          <a:bodyPr/>
          <a:lstStyle/>
          <a:p>
            <a:pPr eaLnBrk="1" hangingPunct="1"/>
            <a:r>
              <a:rPr lang="ja-JP" altLang="en-US" sz="6000" smtClean="0"/>
              <a:t>ご清聴、</a:t>
            </a:r>
            <a:br>
              <a:rPr lang="ja-JP" altLang="en-US" sz="6000" smtClean="0"/>
            </a:br>
            <a:r>
              <a:rPr lang="ja-JP" altLang="en-US" sz="6000" smtClean="0"/>
              <a:t>ありがとうございました</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a:xfrm>
            <a:off x="685800" y="404813"/>
            <a:ext cx="7772400" cy="898525"/>
          </a:xfrm>
        </p:spPr>
        <p:txBody>
          <a:bodyPr/>
          <a:lstStyle/>
          <a:p>
            <a:pPr eaLnBrk="1" hangingPunct="1"/>
            <a:r>
              <a:rPr lang="ja-JP" altLang="en-US" dirty="0" smtClean="0"/>
              <a:t>Ｍｏｒｅ　Ｉｎｆｏ・・（その１）</a:t>
            </a:r>
          </a:p>
        </p:txBody>
      </p:sp>
      <p:sp>
        <p:nvSpPr>
          <p:cNvPr id="48132" name="Rectangle 3"/>
          <p:cNvSpPr>
            <a:spLocks noChangeArrowheads="1"/>
          </p:cNvSpPr>
          <p:nvPr/>
        </p:nvSpPr>
        <p:spPr bwMode="auto">
          <a:xfrm>
            <a:off x="538163" y="1341438"/>
            <a:ext cx="8066087" cy="4751387"/>
          </a:xfrm>
          <a:prstGeom prst="rect">
            <a:avLst/>
          </a:prstGeom>
          <a:solidFill>
            <a:schemeClr val="accent1"/>
          </a:solidFill>
          <a:ln w="9525">
            <a:solidFill>
              <a:schemeClr val="tx1"/>
            </a:solidFill>
            <a:miter lim="800000"/>
            <a:headEnd/>
            <a:tailEnd/>
          </a:ln>
        </p:spPr>
        <p:txBody>
          <a:bodyPr wrap="square" anchor="ctr">
            <a:normAutofit fontScale="92500"/>
          </a:bodyPr>
          <a:lstStyle/>
          <a:p>
            <a:r>
              <a:rPr lang="en-US" altLang="ja-JP" sz="2800" b="1" dirty="0">
                <a:ea typeface="ＭＳ 明朝" pitchFamily="17" charset="-128"/>
              </a:rPr>
              <a:t>○</a:t>
            </a:r>
            <a:r>
              <a:rPr lang="ja-JP" altLang="en-US" sz="2800" b="1" dirty="0">
                <a:ea typeface="ＭＳ 明朝" pitchFamily="17" charset="-128"/>
              </a:rPr>
              <a:t>　全日本手をつなぐ育成会機関誌「手をつなぐ」</a:t>
            </a:r>
          </a:p>
          <a:p>
            <a:endParaRPr lang="en-US" altLang="ja-JP" sz="2800" dirty="0" smtClean="0"/>
          </a:p>
          <a:p>
            <a:r>
              <a:rPr lang="ja-JP" altLang="en-US" sz="2800" dirty="0" smtClean="0"/>
              <a:t>又</a:t>
            </a:r>
            <a:r>
              <a:rPr lang="ja-JP" altLang="en-US" sz="2800" dirty="0"/>
              <a:t>村が編集委員をしています。主に知的障がい･発達障</a:t>
            </a:r>
            <a:r>
              <a:rPr lang="ja-JP" altLang="en-US" sz="2800" dirty="0" smtClean="0"/>
              <a:t>がいの</a:t>
            </a:r>
            <a:r>
              <a:rPr lang="ja-JP" altLang="en-US" sz="2800" dirty="0"/>
              <a:t>ある人と家族のための情報が掲載されています。（又村</a:t>
            </a:r>
            <a:r>
              <a:rPr lang="ja-JP" altLang="en-US" sz="2800" dirty="0" smtClean="0"/>
              <a:t>も連載</a:t>
            </a:r>
            <a:r>
              <a:rPr lang="ja-JP" altLang="en-US" sz="2800" dirty="0"/>
              <a:t>を持っています</a:t>
            </a:r>
            <a:r>
              <a:rPr lang="ja-JP" altLang="en-US" sz="2800" dirty="0" smtClean="0"/>
              <a:t>）もし</a:t>
            </a:r>
            <a:r>
              <a:rPr lang="ja-JP" altLang="en-US" sz="2800" dirty="0"/>
              <a:t>興味がありましたら、こちらのＨＰを</a:t>
            </a:r>
            <a:r>
              <a:rPr lang="ja-JP" altLang="en-US" sz="2800" dirty="0" smtClean="0"/>
              <a:t>チェック！</a:t>
            </a:r>
            <a:endParaRPr lang="en-US" altLang="ja-JP" sz="2800" dirty="0" smtClean="0"/>
          </a:p>
          <a:p>
            <a:endParaRPr lang="en-US" altLang="ja-JP" sz="2800" dirty="0"/>
          </a:p>
          <a:p>
            <a:pPr algn="ctr"/>
            <a:r>
              <a:rPr lang="en-US" altLang="ja-JP" sz="2800" dirty="0">
                <a:solidFill>
                  <a:schemeClr val="accent3"/>
                </a:solidFill>
              </a:rPr>
              <a:t>http://</a:t>
            </a:r>
            <a:r>
              <a:rPr lang="en-US" altLang="ja-JP" sz="2800" dirty="0" smtClean="0">
                <a:solidFill>
                  <a:schemeClr val="accent3"/>
                </a:solidFill>
              </a:rPr>
              <a:t>www.ikuseikai-japan.jp/aboutus/aboutus06.html</a:t>
            </a:r>
          </a:p>
          <a:p>
            <a:endParaRPr lang="en-US" altLang="ja-JP" sz="2800" dirty="0"/>
          </a:p>
          <a:p>
            <a:r>
              <a:rPr lang="ja-JP" altLang="en-US" sz="2800" dirty="0" smtClean="0"/>
              <a:t>また</a:t>
            </a:r>
            <a:r>
              <a:rPr lang="ja-JP" altLang="en-US" sz="2800" dirty="0"/>
              <a:t>は、「全日本手をつなぐ育成会」で検索していただく</a:t>
            </a:r>
            <a:r>
              <a:rPr lang="ja-JP" altLang="en-US" sz="2800" dirty="0" smtClean="0"/>
              <a:t>と</a:t>
            </a:r>
            <a:endParaRPr lang="en-US" altLang="ja-JP" sz="2800" dirty="0"/>
          </a:p>
          <a:p>
            <a:r>
              <a:rPr lang="ja-JP" altLang="en-US" sz="2800" dirty="0" smtClean="0"/>
              <a:t>たいがい</a:t>
            </a:r>
            <a:r>
              <a:rPr lang="ja-JP" altLang="en-US" sz="2800" dirty="0"/>
              <a:t>はトップで表示されます。</a:t>
            </a:r>
          </a:p>
        </p:txBody>
      </p:sp>
    </p:spTree>
    <p:extLst>
      <p:ext uri="{BB962C8B-B14F-4D97-AF65-F5344CB8AC3E}">
        <p14:creationId xmlns="" xmlns:p14="http://schemas.microsoft.com/office/powerpoint/2010/main" val="2361483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a:xfrm>
            <a:off x="685800" y="404813"/>
            <a:ext cx="7772400" cy="898525"/>
          </a:xfrm>
        </p:spPr>
        <p:txBody>
          <a:bodyPr/>
          <a:lstStyle/>
          <a:p>
            <a:pPr eaLnBrk="1" hangingPunct="1"/>
            <a:r>
              <a:rPr lang="ja-JP" altLang="en-US" dirty="0" smtClean="0"/>
              <a:t>Ｍｏｒｅ　Ｉｎｆｏ・・（その２）</a:t>
            </a:r>
          </a:p>
        </p:txBody>
      </p:sp>
      <p:sp>
        <p:nvSpPr>
          <p:cNvPr id="48132" name="Rectangle 3"/>
          <p:cNvSpPr>
            <a:spLocks noChangeArrowheads="1"/>
          </p:cNvSpPr>
          <p:nvPr/>
        </p:nvSpPr>
        <p:spPr bwMode="auto">
          <a:xfrm>
            <a:off x="538163" y="1341439"/>
            <a:ext cx="8066087" cy="2591617"/>
          </a:xfrm>
          <a:prstGeom prst="rect">
            <a:avLst/>
          </a:prstGeom>
          <a:solidFill>
            <a:schemeClr val="accent1"/>
          </a:solidFill>
          <a:ln w="9525">
            <a:solidFill>
              <a:schemeClr val="tx1"/>
            </a:solidFill>
            <a:miter lim="800000"/>
            <a:headEnd/>
            <a:tailEnd/>
          </a:ln>
        </p:spPr>
        <p:txBody>
          <a:bodyPr wrap="square" anchor="ctr">
            <a:normAutofit/>
          </a:bodyPr>
          <a:lstStyle/>
          <a:p>
            <a:r>
              <a:rPr lang="ja-JP" altLang="en-US" sz="2800" b="1" dirty="0" smtClean="0">
                <a:ea typeface="ＭＳ 明朝" pitchFamily="17" charset="-128"/>
              </a:rPr>
              <a:t>地域づくり委員会の冊子「</a:t>
            </a:r>
            <a:r>
              <a:rPr lang="ja-JP" altLang="en-US" sz="2800" dirty="0"/>
              <a:t>地域らしさを咲かせよう</a:t>
            </a:r>
            <a:r>
              <a:rPr lang="en-US" altLang="ja-JP" sz="2800" dirty="0"/>
              <a:t>―</a:t>
            </a:r>
            <a:r>
              <a:rPr lang="ja-JP" altLang="en-US" sz="2800" dirty="0"/>
              <a:t>色とりどりの地域づくり</a:t>
            </a:r>
            <a:r>
              <a:rPr lang="ja-JP" altLang="en-US" sz="2800" b="1" dirty="0" smtClean="0">
                <a:ea typeface="ＭＳ 明朝" pitchFamily="17" charset="-128"/>
              </a:rPr>
              <a:t>」ができました！！</a:t>
            </a:r>
            <a:endParaRPr lang="ja-JP" altLang="en-US" sz="2800" b="1" dirty="0">
              <a:ea typeface="ＭＳ 明朝" pitchFamily="17" charset="-128"/>
            </a:endParaRPr>
          </a:p>
          <a:p>
            <a:r>
              <a:rPr lang="ja-JP" altLang="en-US" sz="2800" dirty="0" smtClean="0"/>
              <a:t>発行</a:t>
            </a:r>
            <a:r>
              <a:rPr lang="ja-JP" altLang="en-US" sz="2800" dirty="0"/>
              <a:t>：社会福祉法人全日本手をつなぐ</a:t>
            </a:r>
            <a:r>
              <a:rPr lang="ja-JP" altLang="en-US" sz="2800" dirty="0" smtClean="0"/>
              <a:t>育成会</a:t>
            </a:r>
            <a:endParaRPr lang="en-US" altLang="ja-JP" sz="2800" dirty="0" smtClean="0"/>
          </a:p>
          <a:p>
            <a:r>
              <a:rPr lang="ja-JP" altLang="en-US" sz="2800" dirty="0" smtClean="0"/>
              <a:t>編集</a:t>
            </a:r>
            <a:r>
              <a:rPr lang="ja-JP" altLang="en-US" sz="2800" dirty="0"/>
              <a:t>：地域づくり</a:t>
            </a:r>
            <a:r>
              <a:rPr lang="ja-JP" altLang="en-US" sz="2800" dirty="0" smtClean="0"/>
              <a:t>委員会</a:t>
            </a:r>
            <a:endParaRPr lang="en-US" altLang="ja-JP" sz="2800" dirty="0" smtClean="0"/>
          </a:p>
          <a:p>
            <a:r>
              <a:rPr lang="en-US" altLang="ja-JP" sz="2800" dirty="0" smtClean="0"/>
              <a:t>525</a:t>
            </a:r>
            <a:r>
              <a:rPr lang="ja-JP" altLang="en-US" sz="2800" dirty="0"/>
              <a:t>円（税込）</a:t>
            </a:r>
            <a:endParaRPr lang="en-US" altLang="ja-JP" sz="2800" dirty="0" smtClean="0"/>
          </a:p>
        </p:txBody>
      </p:sp>
      <p:sp>
        <p:nvSpPr>
          <p:cNvPr id="2" name="角丸四角形 1"/>
          <p:cNvSpPr/>
          <p:nvPr/>
        </p:nvSpPr>
        <p:spPr>
          <a:xfrm>
            <a:off x="538163" y="4221088"/>
            <a:ext cx="8066087" cy="1800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800" dirty="0">
                <a:solidFill>
                  <a:schemeClr val="tx1"/>
                </a:solidFill>
              </a:rPr>
              <a:t>サービスは少しずつ充実してきたけど、そのぶん、地域とのつながりが薄くなってきた</a:t>
            </a:r>
            <a:r>
              <a:rPr lang="en-US" altLang="ja-JP" sz="1800" dirty="0" smtClean="0">
                <a:solidFill>
                  <a:schemeClr val="tx1"/>
                </a:solidFill>
              </a:rPr>
              <a:t>……</a:t>
            </a:r>
            <a:r>
              <a:rPr lang="ja-JP" altLang="en-US" sz="1800" dirty="0" smtClean="0">
                <a:solidFill>
                  <a:schemeClr val="tx1"/>
                </a:solidFill>
              </a:rPr>
              <a:t>そんな</a:t>
            </a:r>
            <a:r>
              <a:rPr lang="ja-JP" altLang="en-US" sz="1800" dirty="0">
                <a:solidFill>
                  <a:schemeClr val="tx1"/>
                </a:solidFill>
              </a:rPr>
              <a:t>悩みをもっている育成会も多いはず。 本書では、地域のさまざまな分野の人たちとつながりを持ちながら、「地域づくり」の担い手として活躍するためのノウハウを花づくりにたとえながら、わかりやすく解説。「たまり場」「場づくり」など、これからの時代のキーワードも満載。 全国の育成会が個性を輝かせながら「地域に貢献していく存在」になるための必読書です。 </a:t>
            </a:r>
            <a:endParaRPr kumimoji="1" lang="ja-JP" altLang="en-US" sz="1800" dirty="0">
              <a:solidFill>
                <a:schemeClr val="tx1"/>
              </a:solidFill>
            </a:endParaRPr>
          </a:p>
        </p:txBody>
      </p:sp>
    </p:spTree>
    <p:extLst>
      <p:ext uri="{BB962C8B-B14F-4D97-AF65-F5344CB8AC3E}">
        <p14:creationId xmlns="" xmlns:p14="http://schemas.microsoft.com/office/powerpoint/2010/main" val="6386358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a:xfrm>
            <a:off x="685800" y="404813"/>
            <a:ext cx="7772400" cy="898525"/>
          </a:xfrm>
        </p:spPr>
        <p:txBody>
          <a:bodyPr/>
          <a:lstStyle/>
          <a:p>
            <a:pPr eaLnBrk="1" hangingPunct="1"/>
            <a:r>
              <a:rPr lang="ja-JP" altLang="en-US" dirty="0" smtClean="0"/>
              <a:t>Ｍｏｒｅ　Ｉｎｆｏ・・（その３）</a:t>
            </a:r>
          </a:p>
        </p:txBody>
      </p:sp>
      <p:sp>
        <p:nvSpPr>
          <p:cNvPr id="49156" name="Rectangle 3"/>
          <p:cNvSpPr>
            <a:spLocks noChangeArrowheads="1"/>
          </p:cNvSpPr>
          <p:nvPr/>
        </p:nvSpPr>
        <p:spPr bwMode="auto">
          <a:xfrm>
            <a:off x="538163" y="1341438"/>
            <a:ext cx="8066087" cy="4751387"/>
          </a:xfrm>
          <a:prstGeom prst="rect">
            <a:avLst/>
          </a:prstGeom>
          <a:solidFill>
            <a:schemeClr val="accent1"/>
          </a:solidFill>
          <a:ln w="9525">
            <a:solidFill>
              <a:schemeClr val="tx1"/>
            </a:solidFill>
            <a:miter lim="800000"/>
            <a:headEnd/>
            <a:tailEnd/>
          </a:ln>
        </p:spPr>
        <p:txBody>
          <a:bodyPr wrap="none" anchor="ctr"/>
          <a:lstStyle/>
          <a:p>
            <a:r>
              <a:rPr lang="en-US" altLang="ja-JP" sz="2400" b="1" dirty="0">
                <a:ea typeface="ＭＳ 明朝" pitchFamily="17" charset="-128"/>
              </a:rPr>
              <a:t>○</a:t>
            </a:r>
            <a:r>
              <a:rPr lang="ja-JP" altLang="en-US" sz="2400" b="1" dirty="0">
                <a:ea typeface="ＭＳ 明朝" pitchFamily="17" charset="-128"/>
              </a:rPr>
              <a:t>　ふれん</a:t>
            </a:r>
            <a:r>
              <a:rPr lang="ja-JP" altLang="en-US" sz="2400" b="1" dirty="0" err="1">
                <a:ea typeface="ＭＳ 明朝" pitchFamily="17" charset="-128"/>
              </a:rPr>
              <a:t>ど</a:t>
            </a:r>
            <a:r>
              <a:rPr lang="ja-JP" altLang="en-US" sz="2400" b="1" dirty="0">
                <a:ea typeface="ＭＳ 明朝" pitchFamily="17" charset="-128"/>
              </a:rPr>
              <a:t>宙船（しっぷ）ＷＥＢ</a:t>
            </a:r>
          </a:p>
          <a:p>
            <a:r>
              <a:rPr lang="ja-JP" altLang="en-US" sz="2400" dirty="0"/>
              <a:t>　又村がブログを書いています。更新頻度がアレですが・・</a:t>
            </a:r>
          </a:p>
          <a:p>
            <a:r>
              <a:rPr lang="en-US" altLang="ja-JP" sz="2400" dirty="0">
                <a:hlinkClick r:id="rId3"/>
              </a:rPr>
              <a:t>http://friendship-web.com/</a:t>
            </a:r>
            <a:r>
              <a:rPr lang="ja-JP" altLang="en-US" sz="2400" dirty="0"/>
              <a:t>　または、検索ソフトで「ふれん</a:t>
            </a:r>
            <a:r>
              <a:rPr lang="ja-JP" altLang="en-US" sz="2400" dirty="0" err="1"/>
              <a:t>ど</a:t>
            </a:r>
            <a:endParaRPr lang="ja-JP" altLang="en-US" sz="2400" dirty="0"/>
          </a:p>
          <a:p>
            <a:r>
              <a:rPr lang="ja-JP" altLang="en-US" sz="2400" dirty="0"/>
              <a:t>宙船」と入力すれば、トップ表示されます。</a:t>
            </a:r>
          </a:p>
          <a:p>
            <a:endParaRPr lang="ja-JP" altLang="en-US" sz="2400" dirty="0"/>
          </a:p>
          <a:p>
            <a:r>
              <a:rPr lang="ja-JP" altLang="en-US" sz="2400" b="1" dirty="0">
                <a:solidFill>
                  <a:srgbClr val="FF0000"/>
                </a:solidFill>
                <a:ea typeface="ＭＳ 明朝" pitchFamily="17" charset="-128"/>
              </a:rPr>
              <a:t>○　ふれん</a:t>
            </a:r>
            <a:r>
              <a:rPr lang="ja-JP" altLang="en-US" sz="2400" b="1" dirty="0" err="1">
                <a:solidFill>
                  <a:srgbClr val="FF0000"/>
                </a:solidFill>
                <a:ea typeface="ＭＳ 明朝" pitchFamily="17" charset="-128"/>
              </a:rPr>
              <a:t>ど</a:t>
            </a:r>
            <a:r>
              <a:rPr lang="ja-JP" altLang="en-US" sz="2400" b="1" dirty="0">
                <a:solidFill>
                  <a:srgbClr val="FF0000"/>
                </a:solidFill>
                <a:ea typeface="ＭＳ 明朝" pitchFamily="17" charset="-128"/>
              </a:rPr>
              <a:t>宙船刊行の</a:t>
            </a:r>
            <a:r>
              <a:rPr lang="ja-JP" altLang="en-US" sz="2400" b="1" dirty="0" smtClean="0">
                <a:solidFill>
                  <a:srgbClr val="FF0000"/>
                </a:solidFill>
                <a:ea typeface="ＭＳ 明朝" pitchFamily="17" charset="-128"/>
              </a:rPr>
              <a:t>総合支援法</a:t>
            </a:r>
            <a:r>
              <a:rPr lang="ja-JP" altLang="en-US" sz="2400" b="1" dirty="0">
                <a:solidFill>
                  <a:srgbClr val="FF0000"/>
                </a:solidFill>
                <a:ea typeface="ＭＳ 明朝" pitchFamily="17" charset="-128"/>
              </a:rPr>
              <a:t>攻略講座</a:t>
            </a:r>
          </a:p>
          <a:p>
            <a:r>
              <a:rPr lang="ja-JP" altLang="en-US" sz="2400" b="1" dirty="0">
                <a:solidFill>
                  <a:srgbClr val="FF0000"/>
                </a:solidFill>
                <a:ea typeface="ＭＳ 明朝" pitchFamily="17" charset="-128"/>
              </a:rPr>
              <a:t>　</a:t>
            </a:r>
            <a:r>
              <a:rPr lang="ja-JP" altLang="en-US" sz="2400" dirty="0">
                <a:solidFill>
                  <a:srgbClr val="FF0000"/>
                </a:solidFill>
              </a:rPr>
              <a:t>　</a:t>
            </a:r>
            <a:r>
              <a:rPr lang="ja-JP" altLang="en-US" sz="2400" dirty="0" smtClean="0">
                <a:solidFill>
                  <a:srgbClr val="FF0000"/>
                </a:solidFill>
                <a:latin typeface="ＭＳ Ｐゴシック" pitchFamily="50" charset="-128"/>
              </a:rPr>
              <a:t>「障害者総合支援法攻略講座」</a:t>
            </a:r>
            <a:r>
              <a:rPr lang="ja-JP" altLang="en-US" sz="2400" dirty="0">
                <a:solidFill>
                  <a:srgbClr val="FF0000"/>
                </a:solidFill>
                <a:latin typeface="ＭＳ Ｐゴシック" pitchFamily="50" charset="-128"/>
              </a:rPr>
              <a:t>（</a:t>
            </a:r>
            <a:r>
              <a:rPr lang="en-US" altLang="ja-JP" sz="2400" dirty="0">
                <a:solidFill>
                  <a:srgbClr val="FF0000"/>
                </a:solidFill>
                <a:latin typeface="ＭＳ Ｐゴシック" pitchFamily="50" charset="-128"/>
              </a:rPr>
              <a:t>500</a:t>
            </a:r>
            <a:r>
              <a:rPr lang="ja-JP" altLang="en-US" sz="2400" dirty="0">
                <a:solidFill>
                  <a:srgbClr val="FF0000"/>
                </a:solidFill>
                <a:latin typeface="ＭＳ Ｐゴシック" pitchFamily="50" charset="-128"/>
              </a:rPr>
              <a:t>円</a:t>
            </a:r>
            <a:r>
              <a:rPr lang="ja-JP" altLang="en-US" sz="2400" dirty="0" smtClean="0">
                <a:solidFill>
                  <a:srgbClr val="FF0000"/>
                </a:solidFill>
                <a:latin typeface="ＭＳ Ｐゴシック" pitchFamily="50" charset="-128"/>
              </a:rPr>
              <a:t>・送料込）</a:t>
            </a:r>
            <a:endParaRPr lang="en-US" altLang="ja-JP" sz="2400" dirty="0" smtClean="0">
              <a:solidFill>
                <a:srgbClr val="FF0000"/>
              </a:solidFill>
              <a:latin typeface="ＭＳ Ｐゴシック" pitchFamily="50" charset="-128"/>
            </a:endParaRPr>
          </a:p>
          <a:p>
            <a:r>
              <a:rPr lang="ja-JP" altLang="en-US" dirty="0" smtClean="0">
                <a:solidFill>
                  <a:srgbClr val="FF0000"/>
                </a:solidFill>
                <a:latin typeface="ＭＳ Ｐゴシック" pitchFamily="50" charset="-128"/>
              </a:rPr>
              <a:t>→　</a:t>
            </a:r>
            <a:r>
              <a:rPr lang="en-US" altLang="ja-JP" dirty="0" smtClean="0">
                <a:solidFill>
                  <a:srgbClr val="FF0000"/>
                </a:solidFill>
                <a:latin typeface="ＭＳ Ｐゴシック" pitchFamily="50" charset="-128"/>
              </a:rPr>
              <a:t>2012</a:t>
            </a:r>
            <a:r>
              <a:rPr lang="ja-JP" altLang="en-US" dirty="0" smtClean="0">
                <a:solidFill>
                  <a:srgbClr val="FF0000"/>
                </a:solidFill>
                <a:latin typeface="ＭＳ Ｐゴシック" pitchFamily="50" charset="-128"/>
              </a:rPr>
              <a:t>年５月</a:t>
            </a:r>
            <a:r>
              <a:rPr lang="en-US" altLang="ja-JP" dirty="0" smtClean="0">
                <a:solidFill>
                  <a:srgbClr val="FF0000"/>
                </a:solidFill>
                <a:latin typeface="ＭＳ Ｐゴシック" pitchFamily="50" charset="-128"/>
              </a:rPr>
              <a:t>19</a:t>
            </a:r>
            <a:r>
              <a:rPr lang="ja-JP" altLang="en-US" dirty="0" smtClean="0">
                <a:solidFill>
                  <a:srgbClr val="FF0000"/>
                </a:solidFill>
                <a:latin typeface="ＭＳ Ｐゴシック" pitchFamily="50" charset="-128"/>
              </a:rPr>
              <a:t>日開催の最新講演録です！！</a:t>
            </a:r>
            <a:endParaRPr lang="ja-JP" altLang="en-US" sz="2400" dirty="0">
              <a:solidFill>
                <a:srgbClr val="FF0000"/>
              </a:solidFill>
              <a:latin typeface="ＭＳ Ｐゴシック" pitchFamily="50" charset="-128"/>
            </a:endParaRPr>
          </a:p>
          <a:p>
            <a:r>
              <a:rPr lang="ja-JP" altLang="en-US" sz="2400" dirty="0">
                <a:solidFill>
                  <a:srgbClr val="FF0000"/>
                </a:solidFill>
                <a:latin typeface="ＭＳ Ｐゴシック" pitchFamily="50" charset="-128"/>
              </a:rPr>
              <a:t>→　 お手数をおかけいたしますが、お申し込みはメールにて</a:t>
            </a:r>
          </a:p>
          <a:p>
            <a:r>
              <a:rPr lang="ja-JP" altLang="en-US" sz="2400" dirty="0">
                <a:solidFill>
                  <a:srgbClr val="FF0000"/>
                </a:solidFill>
                <a:latin typeface="ＭＳ Ｐゴシック" pitchFamily="50" charset="-128"/>
              </a:rPr>
              <a:t>　お願いいたします。（</a:t>
            </a:r>
            <a:r>
              <a:rPr lang="en-US" altLang="ja-JP" sz="2400" dirty="0">
                <a:solidFill>
                  <a:srgbClr val="FF0000"/>
                </a:solidFill>
                <a:latin typeface="ＭＳ Ｐゴシック" pitchFamily="50" charset="-128"/>
              </a:rPr>
              <a:t>no-ma@kde.biglobe.ne.jp</a:t>
            </a:r>
            <a:r>
              <a:rPr lang="ja-JP" altLang="en-US" sz="2400" dirty="0">
                <a:solidFill>
                  <a:srgbClr val="FF0000"/>
                </a:solidFill>
                <a:latin typeface="ＭＳ Ｐゴシック" pitchFamily="50" charset="-128"/>
              </a:rPr>
              <a:t>）</a:t>
            </a:r>
          </a:p>
          <a:p>
            <a:r>
              <a:rPr lang="ja-JP" altLang="en-US" sz="2400" dirty="0">
                <a:latin typeface="ＭＳ Ｐゴシック" pitchFamily="50" charset="-128"/>
              </a:rPr>
              <a:t>　　　担当：山本（メールタイトルに指定はありませんが、送付</a:t>
            </a:r>
          </a:p>
          <a:p>
            <a:r>
              <a:rPr lang="ja-JP" altLang="en-US" sz="2400" dirty="0">
                <a:latin typeface="ＭＳ Ｐゴシック" pitchFamily="50" charset="-128"/>
              </a:rPr>
              <a:t>　先のご住所、お名前と必要冊数を明記してください）</a:t>
            </a:r>
          </a:p>
        </p:txBody>
      </p:sp>
    </p:spTree>
    <p:extLst>
      <p:ext uri="{BB962C8B-B14F-4D97-AF65-F5344CB8AC3E}">
        <p14:creationId xmlns="" xmlns:p14="http://schemas.microsoft.com/office/powerpoint/2010/main" val="374425790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a:xfrm>
            <a:off x="685800" y="404813"/>
            <a:ext cx="7772400" cy="898525"/>
          </a:xfrm>
        </p:spPr>
        <p:txBody>
          <a:bodyPr/>
          <a:lstStyle/>
          <a:p>
            <a:pPr eaLnBrk="1" hangingPunct="1"/>
            <a:r>
              <a:rPr lang="ja-JP" altLang="en-US" dirty="0" smtClean="0"/>
              <a:t>Ｍｏｒｅ　Ｉｎｆｏ・・（その４）</a:t>
            </a:r>
          </a:p>
        </p:txBody>
      </p:sp>
      <p:sp>
        <p:nvSpPr>
          <p:cNvPr id="49156" name="Rectangle 3"/>
          <p:cNvSpPr>
            <a:spLocks noChangeArrowheads="1"/>
          </p:cNvSpPr>
          <p:nvPr/>
        </p:nvSpPr>
        <p:spPr bwMode="auto">
          <a:xfrm>
            <a:off x="538163" y="2564904"/>
            <a:ext cx="8066087" cy="3599729"/>
          </a:xfrm>
          <a:prstGeom prst="rect">
            <a:avLst/>
          </a:prstGeom>
          <a:solidFill>
            <a:srgbClr val="92D050"/>
          </a:solidFill>
          <a:ln w="9525">
            <a:solidFill>
              <a:schemeClr val="tx1"/>
            </a:solidFill>
            <a:miter lim="800000"/>
            <a:headEnd/>
            <a:tailEnd/>
          </a:ln>
        </p:spPr>
        <p:txBody>
          <a:bodyPr wrap="none" anchor="ctr"/>
          <a:lstStyle/>
          <a:p>
            <a:pPr algn="ctr"/>
            <a:r>
              <a:rPr lang="en-US" altLang="ja-JP" sz="3200" b="1" dirty="0" smtClean="0">
                <a:ea typeface="ＭＳ 明朝" pitchFamily="17" charset="-128"/>
              </a:rPr>
              <a:t>【</a:t>
            </a:r>
            <a:r>
              <a:rPr lang="ja-JP" altLang="en-US" sz="3200" b="1" dirty="0" smtClean="0">
                <a:ea typeface="ＭＳ 明朝" pitchFamily="17" charset="-128"/>
              </a:rPr>
              <a:t>ミンナＤＥカオウヤ　プロジェクト</a:t>
            </a:r>
            <a:r>
              <a:rPr lang="en-US" altLang="ja-JP" sz="3200" b="1" dirty="0" smtClean="0">
                <a:ea typeface="ＭＳ 明朝" pitchFamily="17" charset="-128"/>
              </a:rPr>
              <a:t>】</a:t>
            </a:r>
          </a:p>
          <a:p>
            <a:endParaRPr lang="en-US" altLang="ja-JP" sz="2400" b="1" dirty="0" smtClean="0">
              <a:ea typeface="ＭＳ 明朝" pitchFamily="17" charset="-128"/>
            </a:endParaRPr>
          </a:p>
          <a:p>
            <a:r>
              <a:rPr lang="ja-JP" altLang="en-US" sz="2400" b="1" dirty="0">
                <a:ea typeface="ＭＳ 明朝" pitchFamily="17" charset="-128"/>
              </a:rPr>
              <a:t>　</a:t>
            </a:r>
            <a:r>
              <a:rPr lang="ja-JP" altLang="en-US" b="1" dirty="0" smtClean="0">
                <a:ea typeface="ＭＳ 明朝" pitchFamily="17" charset="-128"/>
              </a:rPr>
              <a:t>東日本大震災で被災した障害者福祉事業所で製作</a:t>
            </a:r>
            <a:endParaRPr lang="en-US" altLang="ja-JP" b="1" dirty="0" smtClean="0">
              <a:ea typeface="ＭＳ 明朝" pitchFamily="17" charset="-128"/>
            </a:endParaRPr>
          </a:p>
          <a:p>
            <a:r>
              <a:rPr lang="ja-JP" altLang="en-US" b="1" dirty="0" smtClean="0">
                <a:ea typeface="ＭＳ 明朝" pitchFamily="17" charset="-128"/>
              </a:rPr>
              <a:t>　されている授産品を、東京・愛知・大阪といった都市</a:t>
            </a:r>
            <a:endParaRPr lang="en-US" altLang="ja-JP" b="1" dirty="0" smtClean="0">
              <a:ea typeface="ＭＳ 明朝" pitchFamily="17" charset="-128"/>
            </a:endParaRPr>
          </a:p>
          <a:p>
            <a:r>
              <a:rPr lang="ja-JP" altLang="en-US" b="1" dirty="0" smtClean="0">
                <a:ea typeface="ＭＳ 明朝" pitchFamily="17" charset="-128"/>
              </a:rPr>
              <a:t>　部で販売する、参加型プロジェクトです。</a:t>
            </a:r>
            <a:endParaRPr lang="en-US" altLang="ja-JP" b="1" dirty="0" smtClean="0">
              <a:ea typeface="ＭＳ 明朝" pitchFamily="17" charset="-128"/>
            </a:endParaRPr>
          </a:p>
          <a:p>
            <a:r>
              <a:rPr lang="ja-JP" altLang="en-US" b="1" dirty="0" smtClean="0">
                <a:ea typeface="ＭＳ 明朝" pitchFamily="17" charset="-128"/>
              </a:rPr>
              <a:t>★　以下のＵＲＬ、または検索ソフトで「ミンナＤＥ</a:t>
            </a:r>
            <a:endParaRPr lang="en-US" altLang="ja-JP" b="1" dirty="0" smtClean="0">
              <a:ea typeface="ＭＳ 明朝" pitchFamily="17" charset="-128"/>
            </a:endParaRPr>
          </a:p>
          <a:p>
            <a:r>
              <a:rPr lang="ja-JP" altLang="en-US" b="1" dirty="0" smtClean="0">
                <a:ea typeface="ＭＳ 明朝" pitchFamily="17" charset="-128"/>
              </a:rPr>
              <a:t>　カオウヤ」を入力！！</a:t>
            </a:r>
          </a:p>
          <a:p>
            <a:endParaRPr lang="en-US" altLang="ja-JP" sz="2400" dirty="0" smtClean="0">
              <a:latin typeface="ＭＳ Ｐゴシック" pitchFamily="50" charset="-128"/>
            </a:endParaRPr>
          </a:p>
          <a:p>
            <a:pPr algn="ctr"/>
            <a:r>
              <a:rPr lang="en-US" altLang="ja-JP" sz="3200" dirty="0">
                <a:latin typeface="ＭＳ Ｐゴシック" pitchFamily="50" charset="-128"/>
              </a:rPr>
              <a:t>http://www.kaouya.jp/</a:t>
            </a:r>
            <a:endParaRPr lang="en-US" altLang="ja-JP" sz="3200" dirty="0" smtClean="0">
              <a:latin typeface="ＭＳ Ｐゴシック" pitchFamily="50" charset="-128"/>
            </a:endParaRPr>
          </a:p>
        </p:txBody>
      </p:sp>
      <p:sp>
        <p:nvSpPr>
          <p:cNvPr id="4" name="正方形/長方形 3"/>
          <p:cNvSpPr/>
          <p:nvPr/>
        </p:nvSpPr>
        <p:spPr>
          <a:xfrm>
            <a:off x="1403648" y="4941168"/>
            <a:ext cx="6552728" cy="1224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026" name="Picture 2"/>
          <p:cNvPicPr>
            <a:picLocks noChangeAspect="1" noChangeArrowheads="1"/>
          </p:cNvPicPr>
          <p:nvPr/>
        </p:nvPicPr>
        <p:blipFill>
          <a:blip r:embed="rId3" cstate="print"/>
          <a:srcRect/>
          <a:stretch>
            <a:fillRect/>
          </a:stretch>
        </p:blipFill>
        <p:spPr bwMode="auto">
          <a:xfrm>
            <a:off x="1043608" y="1340768"/>
            <a:ext cx="6840760" cy="1152128"/>
          </a:xfrm>
          <a:prstGeom prst="rect">
            <a:avLst/>
          </a:prstGeom>
          <a:noFill/>
          <a:ln w="9525">
            <a:noFill/>
            <a:miter lim="800000"/>
            <a:headEnd/>
            <a:tailEnd/>
          </a:ln>
        </p:spPr>
      </p:pic>
    </p:spTree>
    <p:extLst>
      <p:ext uri="{BB962C8B-B14F-4D97-AF65-F5344CB8AC3E}">
        <p14:creationId xmlns="" xmlns:p14="http://schemas.microsoft.com/office/powerpoint/2010/main" val="558951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番号プレースホルダ 5"/>
          <p:cNvSpPr>
            <a:spLocks noGrp="1"/>
          </p:cNvSpPr>
          <p:nvPr>
            <p:ph type="sldNum" sz="quarter" idx="12"/>
          </p:nvPr>
        </p:nvSpPr>
        <p:spPr>
          <a:noFill/>
        </p:spPr>
        <p:txBody>
          <a:bodyPr/>
          <a:lstStyle/>
          <a:p>
            <a:fld id="{3A9AE3F9-0637-46C5-9216-C113A5EFF2B8}" type="slidenum">
              <a:rPr lang="en-US" altLang="ja-JP" smtClean="0"/>
              <a:pPr/>
              <a:t>8</a:t>
            </a:fld>
            <a:endParaRPr lang="en-US" altLang="ja-JP" smtClean="0"/>
          </a:p>
        </p:txBody>
      </p:sp>
      <p:sp>
        <p:nvSpPr>
          <p:cNvPr id="24579" name="Rectangle 2"/>
          <p:cNvSpPr>
            <a:spLocks noGrp="1" noChangeArrowheads="1"/>
          </p:cNvSpPr>
          <p:nvPr>
            <p:ph type="title"/>
          </p:nvPr>
        </p:nvSpPr>
        <p:spPr>
          <a:xfrm>
            <a:off x="685800" y="457200"/>
            <a:ext cx="7772400" cy="838200"/>
          </a:xfrm>
        </p:spPr>
        <p:txBody>
          <a:bodyPr/>
          <a:lstStyle/>
          <a:p>
            <a:pPr eaLnBrk="1" hangingPunct="1"/>
            <a:r>
              <a:rPr lang="ja-JP" altLang="en-US" dirty="0" smtClean="0">
                <a:solidFill>
                  <a:schemeClr val="accent1"/>
                </a:solidFill>
              </a:rPr>
              <a:t>総合支援法の概要（その１）</a:t>
            </a:r>
          </a:p>
        </p:txBody>
      </p:sp>
      <p:sp>
        <p:nvSpPr>
          <p:cNvPr id="24580" name="Rectangle 3"/>
          <p:cNvSpPr>
            <a:spLocks noGrp="1" noChangeArrowheads="1"/>
          </p:cNvSpPr>
          <p:nvPr>
            <p:ph type="body" idx="1"/>
          </p:nvPr>
        </p:nvSpPr>
        <p:spPr>
          <a:xfrm>
            <a:off x="1259632" y="1340768"/>
            <a:ext cx="6624736" cy="609600"/>
          </a:xfrm>
        </p:spPr>
        <p:txBody>
          <a:bodyPr/>
          <a:lstStyle/>
          <a:p>
            <a:pPr algn="ctr" eaLnBrk="1" hangingPunct="1">
              <a:buFontTx/>
              <a:buNone/>
            </a:pPr>
            <a:r>
              <a:rPr lang="en-US" altLang="ja-JP" dirty="0" smtClean="0">
                <a:solidFill>
                  <a:schemeClr val="accent2"/>
                </a:solidFill>
                <a:latin typeface="ＭＳ ゴシック" pitchFamily="49" charset="-128"/>
                <a:ea typeface="ＭＳ ゴシック" pitchFamily="49" charset="-128"/>
              </a:rPr>
              <a:t>【</a:t>
            </a:r>
            <a:r>
              <a:rPr lang="ja-JP" altLang="en-US" dirty="0" smtClean="0">
                <a:solidFill>
                  <a:schemeClr val="accent2"/>
                </a:solidFill>
                <a:latin typeface="ＭＳ ゴシック" pitchFamily="49" charset="-128"/>
                <a:ea typeface="ＭＳ ゴシック" pitchFamily="49" charset="-128"/>
              </a:rPr>
              <a:t>理念や目的・法律の名称</a:t>
            </a:r>
            <a:r>
              <a:rPr lang="en-US" altLang="ja-JP" dirty="0" smtClean="0">
                <a:solidFill>
                  <a:schemeClr val="accent2"/>
                </a:solidFill>
                <a:latin typeface="ＭＳ ゴシック" pitchFamily="49" charset="-128"/>
                <a:ea typeface="ＭＳ ゴシック" pitchFamily="49" charset="-128"/>
              </a:rPr>
              <a:t>】</a:t>
            </a:r>
          </a:p>
        </p:txBody>
      </p:sp>
      <p:sp>
        <p:nvSpPr>
          <p:cNvPr id="2" name="正方形/長方形 1"/>
          <p:cNvSpPr/>
          <p:nvPr/>
        </p:nvSpPr>
        <p:spPr>
          <a:xfrm>
            <a:off x="539552" y="2060848"/>
            <a:ext cx="8064896" cy="41044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ja-JP" altLang="en-US" sz="3200" dirty="0" smtClean="0">
                <a:solidFill>
                  <a:schemeClr val="tx1"/>
                </a:solidFill>
              </a:rPr>
              <a:t>障害者</a:t>
            </a:r>
            <a:r>
              <a:rPr lang="ja-JP" altLang="en-US" sz="3200" dirty="0">
                <a:solidFill>
                  <a:schemeClr val="tx1"/>
                </a:solidFill>
              </a:rPr>
              <a:t>基本法の改正を</a:t>
            </a:r>
            <a:r>
              <a:rPr lang="ja-JP" altLang="en-US" sz="3200" dirty="0" smtClean="0">
                <a:solidFill>
                  <a:schemeClr val="tx1"/>
                </a:solidFill>
              </a:rPr>
              <a:t>踏まえて、「共生社会の実現」「可能</a:t>
            </a:r>
            <a:r>
              <a:rPr lang="ja-JP" altLang="en-US" sz="3200" dirty="0">
                <a:solidFill>
                  <a:schemeClr val="tx1"/>
                </a:solidFill>
              </a:rPr>
              <a:t>な限り身近</a:t>
            </a:r>
            <a:r>
              <a:rPr lang="ja-JP" altLang="en-US" sz="3200" dirty="0" smtClean="0">
                <a:solidFill>
                  <a:schemeClr val="tx1"/>
                </a:solidFill>
              </a:rPr>
              <a:t>な地域で支援を受けられる」などの理念規定を設ける</a:t>
            </a:r>
            <a:endParaRPr lang="en-US" altLang="ja-JP" sz="3200" dirty="0" smtClean="0">
              <a:solidFill>
                <a:schemeClr val="tx1"/>
              </a:solidFill>
            </a:endParaRPr>
          </a:p>
          <a:p>
            <a:pPr marL="457200" indent="-457200">
              <a:buFont typeface="Arial" pitchFamily="34" charset="0"/>
              <a:buChar char="•"/>
            </a:pPr>
            <a:r>
              <a:rPr lang="ja-JP" altLang="en-US" sz="3200" dirty="0">
                <a:solidFill>
                  <a:schemeClr val="tx1"/>
                </a:solidFill>
              </a:rPr>
              <a:t>理念</a:t>
            </a:r>
            <a:r>
              <a:rPr lang="ja-JP" altLang="en-US" sz="3200" dirty="0" smtClean="0">
                <a:solidFill>
                  <a:schemeClr val="tx1"/>
                </a:solidFill>
              </a:rPr>
              <a:t>規定にあわせて、法の目的についても手直しする</a:t>
            </a:r>
            <a:endParaRPr lang="en-US" altLang="ja-JP" sz="3200" dirty="0" smtClean="0">
              <a:solidFill>
                <a:schemeClr val="tx1"/>
              </a:solidFill>
            </a:endParaRPr>
          </a:p>
          <a:p>
            <a:pPr marL="457200" indent="-457200">
              <a:buFont typeface="Arial" pitchFamily="34" charset="0"/>
              <a:buChar char="•"/>
            </a:pPr>
            <a:r>
              <a:rPr kumimoji="1" lang="ja-JP" altLang="en-US" sz="3200" dirty="0">
                <a:solidFill>
                  <a:schemeClr val="tx1"/>
                </a:solidFill>
              </a:rPr>
              <a:t>法律の名称</a:t>
            </a:r>
            <a:r>
              <a:rPr kumimoji="1" lang="ja-JP" altLang="en-US" sz="3200" dirty="0" smtClean="0">
                <a:solidFill>
                  <a:schemeClr val="tx1"/>
                </a:solidFill>
              </a:rPr>
              <a:t>は、「障害者総合支援法」に改める（総合福祉法を創設するのではなく、自立支援法の名称を変える）</a:t>
            </a:r>
            <a:endParaRPr kumimoji="1" lang="en-US" altLang="ja-JP" sz="3200" dirty="0" smtClean="0">
              <a:solidFill>
                <a:schemeClr val="tx1"/>
              </a:solidFill>
            </a:endParaRPr>
          </a:p>
        </p:txBody>
      </p:sp>
    </p:spTree>
    <p:extLst>
      <p:ext uri="{BB962C8B-B14F-4D97-AF65-F5344CB8AC3E}">
        <p14:creationId xmlns="" xmlns:p14="http://schemas.microsoft.com/office/powerpoint/2010/main" val="4314169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260648"/>
            <a:ext cx="7772400" cy="947192"/>
          </a:xfrm>
        </p:spPr>
        <p:txBody>
          <a:bodyPr/>
          <a:lstStyle/>
          <a:p>
            <a:r>
              <a:rPr lang="ja-JP" altLang="en-US" dirty="0">
                <a:solidFill>
                  <a:schemeClr val="accent1">
                    <a:lumMod val="50000"/>
                  </a:schemeClr>
                </a:solidFill>
              </a:rPr>
              <a:t>制度対象（障害の範囲）</a:t>
            </a:r>
            <a:endParaRPr kumimoji="1" lang="ja-JP" altLang="en-US" dirty="0">
              <a:solidFill>
                <a:schemeClr val="accent1">
                  <a:lumMod val="50000"/>
                </a:schemeClr>
              </a:solidFill>
            </a:endParaRPr>
          </a:p>
        </p:txBody>
      </p:sp>
      <p:graphicFrame>
        <p:nvGraphicFramePr>
          <p:cNvPr id="5" name="コンテンツ プレースホルダー 4"/>
          <p:cNvGraphicFramePr>
            <a:graphicFrameLocks noGrp="1"/>
          </p:cNvGraphicFramePr>
          <p:nvPr>
            <p:ph idx="1"/>
            <p:extLst>
              <p:ext uri="{D42A27DB-BD31-4B8C-83A1-F6EECF244321}">
                <p14:modId xmlns="" xmlns:p14="http://schemas.microsoft.com/office/powerpoint/2010/main" val="929842185"/>
              </p:ext>
            </p:extLst>
          </p:nvPr>
        </p:nvGraphicFramePr>
        <p:xfrm>
          <a:off x="685800" y="1340768"/>
          <a:ext cx="7772400" cy="4755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スライド番号プレースホルダー 3"/>
          <p:cNvSpPr>
            <a:spLocks noGrp="1"/>
          </p:cNvSpPr>
          <p:nvPr>
            <p:ph type="sldNum" sz="quarter" idx="12"/>
          </p:nvPr>
        </p:nvSpPr>
        <p:spPr/>
        <p:txBody>
          <a:bodyPr/>
          <a:lstStyle/>
          <a:p>
            <a:pPr>
              <a:defRPr/>
            </a:pPr>
            <a:fld id="{98DAC7B9-7127-46C5-BA3D-57F37B54F479}" type="slidenum">
              <a:rPr lang="en-US" altLang="ja-JP" smtClean="0"/>
              <a:pPr>
                <a:defRPr/>
              </a:pPr>
              <a:t>9</a:t>
            </a:fld>
            <a:endParaRPr lang="en-US" altLang="ja-JP"/>
          </a:p>
        </p:txBody>
      </p:sp>
    </p:spTree>
    <p:extLst>
      <p:ext uri="{BB962C8B-B14F-4D97-AF65-F5344CB8AC3E}">
        <p14:creationId xmlns="" xmlns:p14="http://schemas.microsoft.com/office/powerpoint/2010/main" val="1095023565"/>
      </p:ext>
    </p:extLst>
  </p:cSld>
  <p:clrMapOvr>
    <a:masterClrMapping/>
  </p:clrMapOvr>
</p:sld>
</file>

<file path=ppt/theme/theme1.xml><?xml version="1.0" encoding="utf-8"?>
<a:theme xmlns:a="http://schemas.openxmlformats.org/drawingml/2006/main" name="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7152</TotalTime>
  <Words>5119</Words>
  <Application>Microsoft Office PowerPoint</Application>
  <PresentationFormat>画面に合わせる (4:3)</PresentationFormat>
  <Paragraphs>611</Paragraphs>
  <Slides>75</Slides>
  <Notes>39</Notes>
  <HiddenSlides>0</HiddenSlides>
  <MMClips>0</MMClips>
  <ScaleCrop>false</ScaleCrop>
  <HeadingPairs>
    <vt:vector size="4" baseType="variant">
      <vt:variant>
        <vt:lpstr>テーマ</vt:lpstr>
      </vt:variant>
      <vt:variant>
        <vt:i4>1</vt:i4>
      </vt:variant>
      <vt:variant>
        <vt:lpstr>スライド タイトル</vt:lpstr>
      </vt:variant>
      <vt:variant>
        <vt:i4>75</vt:i4>
      </vt:variant>
    </vt:vector>
  </HeadingPairs>
  <TitlesOfParts>
    <vt:vector size="76" baseType="lpstr">
      <vt:lpstr>標準デザイン</vt:lpstr>
      <vt:lpstr>障害者総合支援法と 障がいのある子どもを 支える法制度のいろいろ</vt:lpstr>
      <vt:lpstr>今日お話すること</vt:lpstr>
      <vt:lpstr>祝！権利条約批准！！</vt:lpstr>
      <vt:lpstr>これまでの法改正を  含めた、障害者総合支  援法の概要について</vt:lpstr>
      <vt:lpstr>結局、どうなったのか？</vt:lpstr>
      <vt:lpstr>法律の名称（正式名称）</vt:lpstr>
      <vt:lpstr>法律の目的や理念</vt:lpstr>
      <vt:lpstr>総合支援法の概要（その１）</vt:lpstr>
      <vt:lpstr>制度対象（障害の範囲）</vt:lpstr>
      <vt:lpstr>総合支援法の概要（その２）</vt:lpstr>
      <vt:lpstr>利用者負担</vt:lpstr>
      <vt:lpstr>結局どうなるの？</vt:lpstr>
      <vt:lpstr>障害程度区分</vt:lpstr>
      <vt:lpstr>総合支援法の概要（その３）</vt:lpstr>
      <vt:lpstr>結局どうなるの？</vt:lpstr>
      <vt:lpstr>現時点で想定される支援区分のイメージをまとめてみました</vt:lpstr>
      <vt:lpstr>スライド 17</vt:lpstr>
      <vt:lpstr>スライド 18</vt:lpstr>
      <vt:lpstr>スライド 19</vt:lpstr>
      <vt:lpstr>スライド 20</vt:lpstr>
      <vt:lpstr>スライド 21</vt:lpstr>
      <vt:lpstr>相談支援・意思決定支援</vt:lpstr>
      <vt:lpstr>総合支援法の概要（その４）</vt:lpstr>
      <vt:lpstr>最新の状況によると・・</vt:lpstr>
      <vt:lpstr>総合支援法の概要（その５）</vt:lpstr>
      <vt:lpstr>結局どうなるの？</vt:lpstr>
      <vt:lpstr>ホームヘルプ系サービス</vt:lpstr>
      <vt:lpstr>総合支援法の概要（その６）</vt:lpstr>
      <vt:lpstr>結局どうなるの？</vt:lpstr>
      <vt:lpstr>最新の状況によると・・</vt:lpstr>
      <vt:lpstr>外出支援タイプのサービス</vt:lpstr>
      <vt:lpstr>結局どうなるの？</vt:lpstr>
      <vt:lpstr>グループホーム・ケアホーム</vt:lpstr>
      <vt:lpstr>総合支援法の概要（その７）</vt:lpstr>
      <vt:lpstr>結局どうなるの？</vt:lpstr>
      <vt:lpstr>最新の状況によると・・</vt:lpstr>
      <vt:lpstr>最新の状況によると・・</vt:lpstr>
      <vt:lpstr>小規模入所施設はどうなった？</vt:lpstr>
      <vt:lpstr>最新の状況によると・・</vt:lpstr>
      <vt:lpstr>今後に向けて・・</vt:lpstr>
      <vt:lpstr>障がいのある子どもを  支える法制度のいろいろ</vt:lpstr>
      <vt:lpstr>子どものことは子どもの法律で</vt:lpstr>
      <vt:lpstr>新しいサービスができました</vt:lpstr>
      <vt:lpstr>手帳がなくてもサービス利用可</vt:lpstr>
      <vt:lpstr>これからは市町村が主役です</vt:lpstr>
      <vt:lpstr>スライド 46</vt:lpstr>
      <vt:lpstr>今までのサービスはどうなった？</vt:lpstr>
      <vt:lpstr>子どものところへ支援者を派遣</vt:lpstr>
      <vt:lpstr>相談支援を使ってみよう（１）</vt:lpstr>
      <vt:lpstr>相談支援を使ってみよう（２）</vt:lpstr>
      <vt:lpstr>スライド 51</vt:lpstr>
      <vt:lpstr>ちょっと寄り道して・・</vt:lpstr>
      <vt:lpstr>児童福祉法改正により、 お子さんが利用することの できるサービスは 拡大される見込みです  では、子どもの時期から サービスを利用するメリット って、あるのでしょうか？？</vt:lpstr>
      <vt:lpstr>メリット・その１</vt:lpstr>
      <vt:lpstr>メリット・その２</vt:lpstr>
      <vt:lpstr>メリット・その３</vt:lpstr>
      <vt:lpstr>メリット・その４</vt:lpstr>
      <vt:lpstr>メリット・その５</vt:lpstr>
      <vt:lpstr>メリット・その６</vt:lpstr>
      <vt:lpstr>まとめにかえて</vt:lpstr>
      <vt:lpstr>手当や医療費助成 分野の状況</vt:lpstr>
      <vt:lpstr>児童期の手当や医療費助成</vt:lpstr>
      <vt:lpstr>児童手当（旧・こども手当）</vt:lpstr>
      <vt:lpstr>特別児童扶養手当</vt:lpstr>
      <vt:lpstr>障害児福祉手当</vt:lpstr>
      <vt:lpstr>乳幼児医療費助成制度</vt:lpstr>
      <vt:lpstr>自立支援医療制度</vt:lpstr>
      <vt:lpstr>重度障害児者医療費助成制度</vt:lpstr>
      <vt:lpstr>変わるもの、変わらないもの</vt:lpstr>
      <vt:lpstr>お話の最後に・・</vt:lpstr>
      <vt:lpstr>ご清聴、 ありがとうございました</vt:lpstr>
      <vt:lpstr>Ｍｏｒｅ　Ｉｎｆｏ・・（その１）</vt:lpstr>
      <vt:lpstr>Ｍｏｒｅ　Ｉｎｆｏ・・（その２）</vt:lpstr>
      <vt:lpstr>Ｍｏｒｅ　Ｉｎｆｏ・・（その３）</vt:lpstr>
      <vt:lpstr>Ｍｏｒｅ　Ｉｎｆｏ・・（その４）</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【本体資料】秋田県手をつなぐ育成会会員・支援者研修会</dc:title>
  <dc:creator>あおい</dc:creator>
  <cp:lastModifiedBy>ikuseikai</cp:lastModifiedBy>
  <cp:revision>480</cp:revision>
  <dcterms:created xsi:type="dcterms:W3CDTF">2009-12-02T01:33:27Z</dcterms:created>
  <dcterms:modified xsi:type="dcterms:W3CDTF">2014-02-24T06:37:23Z</dcterms:modified>
</cp:coreProperties>
</file>